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31"/>
  </p:notesMasterIdLst>
  <p:sldIdLst>
    <p:sldId id="256" r:id="rId2"/>
    <p:sldId id="275" r:id="rId3"/>
    <p:sldId id="259" r:id="rId4"/>
    <p:sldId id="261"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7" r:id="rId18"/>
    <p:sldId id="280" r:id="rId19"/>
    <p:sldId id="278" r:id="rId20"/>
    <p:sldId id="279" r:id="rId21"/>
    <p:sldId id="281" r:id="rId22"/>
    <p:sldId id="301" r:id="rId23"/>
    <p:sldId id="302" r:id="rId24"/>
    <p:sldId id="303" r:id="rId25"/>
    <p:sldId id="304" r:id="rId26"/>
    <p:sldId id="296" r:id="rId27"/>
    <p:sldId id="297" r:id="rId28"/>
    <p:sldId id="295" r:id="rId29"/>
    <p:sldId id="276" r:id="rId30"/>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635" autoAdjust="0"/>
    <p:restoredTop sz="94660"/>
  </p:normalViewPr>
  <p:slideViewPr>
    <p:cSldViewPr snapToGrid="0">
      <p:cViewPr varScale="1">
        <p:scale>
          <a:sx n="68" d="100"/>
          <a:sy n="68" d="100"/>
        </p:scale>
        <p:origin x="240" y="14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2EDFA4-00C3-4485-9E92-26CBA89A51A7}" type="datetimeFigureOut">
              <a:rPr lang="x-none" smtClean="0"/>
              <a:pPr/>
              <a:t>2/8/19</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191F25-538B-44DD-B790-12D9081A5205}" type="slidenum">
              <a:rPr lang="x-none" smtClean="0"/>
              <a:pPr/>
              <a:t>‹#›</a:t>
            </a:fld>
            <a:endParaRPr lang="x-none"/>
          </a:p>
        </p:txBody>
      </p:sp>
    </p:spTree>
    <p:extLst>
      <p:ext uri="{BB962C8B-B14F-4D97-AF65-F5344CB8AC3E}">
        <p14:creationId xmlns:p14="http://schemas.microsoft.com/office/powerpoint/2010/main" val="84045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5" Type="http://schemas.microsoft.com/office/2007/relationships/hdphoto" Target="../media/hdphoto2.wdp"/><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844840" y="3602038"/>
            <a:ext cx="9144000" cy="568909"/>
          </a:xfrm>
          <a:prstGeom prst="rect">
            <a:avLst/>
          </a:prstGeom>
        </p:spPr>
        <p:txBody>
          <a:bodyPr/>
          <a:lstStyle>
            <a:lvl1pPr marL="0" indent="0" algn="ctr">
              <a:buNone/>
              <a:defRPr sz="2400" b="1"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x-none" dirty="0"/>
              <a:t>Naslov/Naziv teme predavanja</a:t>
            </a:r>
          </a:p>
        </p:txBody>
      </p:sp>
      <p:pic>
        <p:nvPicPr>
          <p:cNvPr id="7" name="Picture 10" descr="Image result for teacher icon png"/>
          <p:cNvPicPr>
            <a:picLocks noChangeAspect="1" noChangeArrowheads="1"/>
          </p:cNvPicPr>
          <p:nvPr userDrawn="1"/>
        </p:nvPicPr>
        <p:blipFill>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saturation sat="99000"/>
                    </a14:imgEffect>
                  </a14:imgLayer>
                </a14:imgProps>
              </a:ext>
              <a:ext uri="{28A0092B-C50C-407E-A947-70E740481C1C}">
                <a14:useLocalDpi xmlns:a14="http://schemas.microsoft.com/office/drawing/2010/main" val="0"/>
              </a:ext>
            </a:extLst>
          </a:blip>
          <a:srcRect/>
          <a:stretch>
            <a:fillRect/>
          </a:stretch>
        </p:blipFill>
        <p:spPr bwMode="auto">
          <a:xfrm>
            <a:off x="3040732" y="4147471"/>
            <a:ext cx="781968" cy="76129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mage result for clock timer png"/>
          <p:cNvPicPr>
            <a:picLocks noChangeAspect="1" noChangeArrowheads="1"/>
          </p:cNvPicPr>
          <p:nvPr userDrawn="1"/>
        </p:nvPicPr>
        <p:blipFill>
          <a:blip r:embed="rId4" cstate="print">
            <a:duotone>
              <a:schemeClr val="accent3">
                <a:shade val="45000"/>
                <a:satMod val="135000"/>
              </a:schemeClr>
              <a:prstClr val="white"/>
            </a:duotone>
            <a:extLst>
              <a:ext uri="{BEBA8EAE-BF5A-486C-A8C5-ECC9F3942E4B}">
                <a14:imgProps xmlns:a14="http://schemas.microsoft.com/office/drawing/2010/main">
                  <a14:imgLayer r:embed="rId5">
                    <a14:imgEffect>
                      <a14:brightnessContrast bright="-14000"/>
                    </a14:imgEffect>
                  </a14:imgLayer>
                </a14:imgProps>
              </a:ext>
              <a:ext uri="{28A0092B-C50C-407E-A947-70E740481C1C}">
                <a14:useLocalDpi xmlns:a14="http://schemas.microsoft.com/office/drawing/2010/main" val="0"/>
              </a:ext>
            </a:extLst>
          </a:blip>
          <a:srcRect/>
          <a:stretch>
            <a:fillRect/>
          </a:stretch>
        </p:blipFill>
        <p:spPr bwMode="auto">
          <a:xfrm>
            <a:off x="7816772" y="4228910"/>
            <a:ext cx="438171" cy="438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4108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555625"/>
            <a:ext cx="10515600" cy="1325563"/>
          </a:xfrm>
          <a:prstGeom prst="rect">
            <a:avLst/>
          </a:prstGeom>
        </p:spPr>
        <p:txBody>
          <a:bodyPr/>
          <a:lstStyle>
            <a:lvl1pPr>
              <a:defRPr b="1">
                <a:solidFill>
                  <a:schemeClr val="tx1"/>
                </a:solidFill>
              </a:defRPr>
            </a:lvl1pPr>
          </a:lstStyle>
          <a:p>
            <a:r>
              <a:rPr lang="en-US" dirty="0"/>
              <a:t>Click to edit Master title style</a:t>
            </a:r>
            <a:endParaRPr lang="x-none" dirty="0"/>
          </a:p>
        </p:txBody>
      </p:sp>
      <p:sp>
        <p:nvSpPr>
          <p:cNvPr id="4" name="Text Placeholder 3"/>
          <p:cNvSpPr>
            <a:spLocks noGrp="1"/>
          </p:cNvSpPr>
          <p:nvPr>
            <p:ph type="body" sz="quarter" idx="10"/>
          </p:nvPr>
        </p:nvSpPr>
        <p:spPr>
          <a:xfrm>
            <a:off x="876300" y="2076450"/>
            <a:ext cx="10515600" cy="4000500"/>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x-none" dirty="0"/>
          </a:p>
        </p:txBody>
      </p:sp>
    </p:spTree>
    <p:extLst>
      <p:ext uri="{BB962C8B-B14F-4D97-AF65-F5344CB8AC3E}">
        <p14:creationId xmlns:p14="http://schemas.microsoft.com/office/powerpoint/2010/main" val="414531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b="1">
                <a:solidFill>
                  <a:schemeClr val="tx1"/>
                </a:solidFill>
              </a:defRPr>
            </a:lvl1pPr>
          </a:lstStyle>
          <a:p>
            <a:r>
              <a:rPr lang="en-US" dirty="0"/>
              <a:t>Click to edit Master title style</a:t>
            </a:r>
            <a:endParaRPr lang="x-none" dirty="0"/>
          </a:p>
        </p:txBody>
      </p:sp>
      <p:sp>
        <p:nvSpPr>
          <p:cNvPr id="6" name="Text Placeholder 5"/>
          <p:cNvSpPr>
            <a:spLocks noGrp="1"/>
          </p:cNvSpPr>
          <p:nvPr>
            <p:ph type="body" sz="quarter" idx="10"/>
          </p:nvPr>
        </p:nvSpPr>
        <p:spPr>
          <a:xfrm>
            <a:off x="838200" y="2038350"/>
            <a:ext cx="4933950" cy="4038600"/>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x-none" dirty="0"/>
          </a:p>
        </p:txBody>
      </p:sp>
      <p:sp>
        <p:nvSpPr>
          <p:cNvPr id="7" name="Text Placeholder 5"/>
          <p:cNvSpPr>
            <a:spLocks noGrp="1"/>
          </p:cNvSpPr>
          <p:nvPr>
            <p:ph type="body" sz="quarter" idx="11"/>
          </p:nvPr>
        </p:nvSpPr>
        <p:spPr>
          <a:xfrm>
            <a:off x="6438900" y="2038350"/>
            <a:ext cx="4933950" cy="4038600"/>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x-none" dirty="0"/>
          </a:p>
        </p:txBody>
      </p:sp>
    </p:spTree>
    <p:extLst>
      <p:ext uri="{BB962C8B-B14F-4D97-AF65-F5344CB8AC3E}">
        <p14:creationId xmlns:p14="http://schemas.microsoft.com/office/powerpoint/2010/main" val="28338446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6511" y="5814025"/>
            <a:ext cx="12192000" cy="111015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10" name="Picture 9"/>
          <p:cNvPicPr>
            <a:picLocks noChangeAspect="1"/>
          </p:cNvPicPr>
          <p:nvPr userDrawn="1"/>
        </p:nvPicPr>
        <p:blipFill>
          <a:blip r:embed="rId5" cstate="print">
            <a:biLevel thresh="25000"/>
          </a:blip>
          <a:stretch>
            <a:fillRect/>
          </a:stretch>
        </p:blipFill>
        <p:spPr>
          <a:xfrm>
            <a:off x="10371221" y="5547972"/>
            <a:ext cx="1612748" cy="1674345"/>
          </a:xfrm>
          <a:prstGeom prst="rect">
            <a:avLst/>
          </a:prstGeom>
        </p:spPr>
      </p:pic>
      <p:sp>
        <p:nvSpPr>
          <p:cNvPr id="14" name="Oval 13"/>
          <p:cNvSpPr/>
          <p:nvPr userDrawn="1"/>
        </p:nvSpPr>
        <p:spPr>
          <a:xfrm rot="10162212" flipH="1">
            <a:off x="-105519" y="2761999"/>
            <a:ext cx="12175565" cy="3852142"/>
          </a:xfrm>
          <a:prstGeom prst="ellipse">
            <a:avLst/>
          </a:prstGeom>
          <a:solidFill>
            <a:schemeClr val="bg1"/>
          </a:solidFill>
          <a:ln w="47625">
            <a:noFill/>
          </a:ln>
          <a:effectLst>
            <a:outerShdw blurRad="101600" dist="38100" sx="76000" sy="76000" algn="l" rotWithShape="0">
              <a:prstClr val="black">
                <a:alpha val="7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9" name="Oval 18"/>
          <p:cNvSpPr/>
          <p:nvPr userDrawn="1"/>
        </p:nvSpPr>
        <p:spPr>
          <a:xfrm rot="10036807" flipH="1">
            <a:off x="-116637" y="3661707"/>
            <a:ext cx="9775349" cy="2259590"/>
          </a:xfrm>
          <a:prstGeom prst="ellipse">
            <a:avLst/>
          </a:prstGeom>
          <a:solidFill>
            <a:schemeClr val="bg1"/>
          </a:solidFill>
          <a:ln w="47625">
            <a:noFill/>
          </a:ln>
          <a:effectLst>
            <a:outerShdw blurRad="101600" dist="38100" sx="76000" sy="76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2" name="Picture 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248900" y="222175"/>
            <a:ext cx="1735069" cy="788333"/>
          </a:xfrm>
          <a:prstGeom prst="rect">
            <a:avLst/>
          </a:prstGeom>
        </p:spPr>
      </p:pic>
    </p:spTree>
    <p:extLst>
      <p:ext uri="{BB962C8B-B14F-4D97-AF65-F5344CB8AC3E}">
        <p14:creationId xmlns:p14="http://schemas.microsoft.com/office/powerpoint/2010/main" val="2833170423"/>
      </p:ext>
    </p:extLst>
  </p:cSld>
  <p:clrMap bg1="lt1" tx1="dk1" bg2="lt2" tx2="dk2" accent1="accent1" accent2="accent2" accent3="accent3" accent4="accent4" accent5="accent5" accent6="accent6" hlink="hlink" folHlink="folHlink"/>
  <p:sldLayoutIdLst>
    <p:sldLayoutId id="2147483691" r:id="rId1"/>
    <p:sldLayoutId id="2147483694" r:id="rId2"/>
    <p:sldLayoutId id="2147483695"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Google_Spain_v_AEPD_and_Mario_Costeja_Gonz%C3%A1le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44840" y="2970446"/>
            <a:ext cx="9144000" cy="568909"/>
          </a:xfrm>
        </p:spPr>
        <p:txBody>
          <a:bodyPr/>
          <a:lstStyle/>
          <a:p>
            <a:r>
              <a:rPr lang="en-US" sz="3200" dirty="0" err="1"/>
              <a:t>Zakon</a:t>
            </a:r>
            <a:r>
              <a:rPr lang="en-US" sz="3200" dirty="0"/>
              <a:t> o </a:t>
            </a:r>
            <a:r>
              <a:rPr lang="en-US" sz="3200" dirty="0" err="1"/>
              <a:t>zaštiti</a:t>
            </a:r>
            <a:r>
              <a:rPr lang="en-US" sz="3200" dirty="0"/>
              <a:t> </a:t>
            </a:r>
            <a:r>
              <a:rPr lang="en-US" sz="3200" dirty="0" err="1"/>
              <a:t>podataka</a:t>
            </a:r>
            <a:r>
              <a:rPr lang="en-US" sz="3200" dirty="0"/>
              <a:t> o </a:t>
            </a:r>
            <a:r>
              <a:rPr lang="en-US" sz="3200" dirty="0" err="1"/>
              <a:t>ličnosti</a:t>
            </a:r>
            <a:endParaRPr lang="x-none" sz="3200" dirty="0"/>
          </a:p>
        </p:txBody>
      </p:sp>
      <p:sp>
        <p:nvSpPr>
          <p:cNvPr id="4" name="TextBox 3"/>
          <p:cNvSpPr txBox="1"/>
          <p:nvPr/>
        </p:nvSpPr>
        <p:spPr>
          <a:xfrm>
            <a:off x="3790615" y="4293078"/>
            <a:ext cx="2044927" cy="369332"/>
          </a:xfrm>
          <a:prstGeom prst="rect">
            <a:avLst/>
          </a:prstGeom>
          <a:noFill/>
        </p:spPr>
        <p:txBody>
          <a:bodyPr wrap="square" rtlCol="0">
            <a:spAutoFit/>
          </a:bodyPr>
          <a:lstStyle/>
          <a:p>
            <a:endParaRPr lang="x-none" dirty="0">
              <a:latin typeface="Century Gothic" panose="020B0502020202020204" pitchFamily="34" charset="0"/>
            </a:endParaRPr>
          </a:p>
        </p:txBody>
      </p:sp>
      <p:sp>
        <p:nvSpPr>
          <p:cNvPr id="5" name="Date Placeholder 3"/>
          <p:cNvSpPr txBox="1">
            <a:spLocks/>
          </p:cNvSpPr>
          <p:nvPr/>
        </p:nvSpPr>
        <p:spPr>
          <a:xfrm>
            <a:off x="5689600" y="4313821"/>
            <a:ext cx="1600200" cy="594946"/>
          </a:xfrm>
          <a:prstGeom prst="rect">
            <a:avLst/>
          </a:prstGeom>
        </p:spPr>
        <p:txBody>
          <a:bodyPr/>
          <a:lstStyle>
            <a:defPPr>
              <a:defRPr lang="x-none"/>
            </a:defPPr>
            <a:lvl1pPr marL="0" algn="l" defTabSz="914400" rtl="0" eaLnBrk="1" latinLnBrk="0" hangingPunct="1">
              <a:defRPr sz="900" kern="1200">
                <a:solidFill>
                  <a:schemeClr val="tx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x-none" sz="1800" kern="1200">
                <a:solidFill>
                  <a:schemeClr val="tx1"/>
                </a:solidFill>
                <a:latin typeface="Century Gothic" panose="020B0502020202020204" pitchFamily="34" charset="0"/>
                <a:ea typeface="+mn-ea"/>
                <a:cs typeface="+mn-cs"/>
              </a:rPr>
              <a:t>Beograd</a:t>
            </a:r>
            <a:endParaRPr lang="x-none" sz="1800" kern="1200" dirty="0">
              <a:solidFill>
                <a:schemeClr val="tx1"/>
              </a:solidFill>
              <a:latin typeface="Century Gothic" panose="020B0502020202020204" pitchFamily="34" charset="0"/>
              <a:ea typeface="+mn-ea"/>
              <a:cs typeface="+mn-cs"/>
            </a:endParaRPr>
          </a:p>
        </p:txBody>
      </p:sp>
      <p:sp>
        <p:nvSpPr>
          <p:cNvPr id="6" name="Date Placeholder 3"/>
          <p:cNvSpPr txBox="1">
            <a:spLocks/>
          </p:cNvSpPr>
          <p:nvPr/>
        </p:nvSpPr>
        <p:spPr>
          <a:xfrm>
            <a:off x="8324658" y="4293078"/>
            <a:ext cx="1418390" cy="397379"/>
          </a:xfrm>
          <a:prstGeom prst="rect">
            <a:avLst/>
          </a:prstGeom>
        </p:spPr>
        <p:txBody>
          <a:bodyPr/>
          <a:lstStyle>
            <a:defPPr>
              <a:defRPr lang="x-none"/>
            </a:defPPr>
            <a:lvl1pPr marL="0" algn="l" defTabSz="914400" rtl="0" eaLnBrk="1" latinLnBrk="0" hangingPunct="1">
              <a:defRPr sz="900" kern="1200">
                <a:solidFill>
                  <a:schemeClr val="tx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x-none" sz="1800" kern="1200" dirty="0">
              <a:solidFill>
                <a:schemeClr val="tx1"/>
              </a:solidFill>
              <a:latin typeface="Century Gothic" panose="020B0502020202020204" pitchFamily="34" charset="0"/>
              <a:ea typeface="+mn-ea"/>
              <a:cs typeface="+mn-cs"/>
            </a:endParaRPr>
          </a:p>
        </p:txBody>
      </p:sp>
      <p:sp>
        <p:nvSpPr>
          <p:cNvPr id="7" name="Title 1"/>
          <p:cNvSpPr txBox="1">
            <a:spLocks/>
          </p:cNvSpPr>
          <p:nvPr/>
        </p:nvSpPr>
        <p:spPr>
          <a:xfrm>
            <a:off x="1844840" y="1171977"/>
            <a:ext cx="9144000" cy="1024004"/>
          </a:xfrm>
          <a:prstGeom prst="rect">
            <a:avLst/>
          </a:prstGeom>
        </p:spPr>
        <p:txBody>
          <a:bodyPr anchor="b"/>
          <a:lstStyle>
            <a:lvl1pPr algn="ctr" defTabSz="914400" rtl="0" eaLnBrk="1" latinLnBrk="0" hangingPunct="1">
              <a:lnSpc>
                <a:spcPct val="90000"/>
              </a:lnSpc>
              <a:spcBef>
                <a:spcPct val="0"/>
              </a:spcBef>
              <a:buNone/>
              <a:defRPr sz="3200" kern="1200" baseline="0">
                <a:solidFill>
                  <a:schemeClr val="tx1"/>
                </a:solidFill>
                <a:latin typeface="Century Gothic" panose="020B0502020202020204" pitchFamily="34" charset="0"/>
                <a:ea typeface="+mj-ea"/>
                <a:cs typeface="+mj-cs"/>
              </a:defRPr>
            </a:lvl1pPr>
          </a:lstStyle>
          <a:p>
            <a:r>
              <a:rPr lang="x-none" sz="2800" dirty="0"/>
              <a:t>STRUČNA OBUKA ZA PROCENITELJE VREDNOSTI NEPOKRETNOSTI</a:t>
            </a:r>
            <a:br>
              <a:rPr lang="x-none" sz="2800"/>
            </a:br>
            <a:endParaRPr lang="x-none" sz="2800" dirty="0"/>
          </a:p>
        </p:txBody>
      </p:sp>
    </p:spTree>
    <p:extLst>
      <p:ext uri="{BB962C8B-B14F-4D97-AF65-F5344CB8AC3E}">
        <p14:creationId xmlns:p14="http://schemas.microsoft.com/office/powerpoint/2010/main" val="1093341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Obaveštenje</a:t>
            </a:r>
            <a:endParaRPr lang="en-US" dirty="0"/>
          </a:p>
        </p:txBody>
      </p:sp>
      <p:sp>
        <p:nvSpPr>
          <p:cNvPr id="3" name="Text Placeholder 2"/>
          <p:cNvSpPr>
            <a:spLocks noGrp="1"/>
          </p:cNvSpPr>
          <p:nvPr>
            <p:ph type="body" sz="quarter" idx="10"/>
          </p:nvPr>
        </p:nvSpPr>
        <p:spPr/>
        <p:txBody>
          <a:bodyPr/>
          <a:lstStyle/>
          <a:p>
            <a:r>
              <a:rPr lang="en-US" sz="2600" b="1" dirty="0"/>
              <a:t>Lice </a:t>
            </a:r>
            <a:r>
              <a:rPr lang="en-US" sz="2600" b="1" dirty="0" err="1"/>
              <a:t>ima</a:t>
            </a:r>
            <a:r>
              <a:rPr lang="en-US" sz="2600" b="1" dirty="0"/>
              <a:t> </a:t>
            </a:r>
            <a:r>
              <a:rPr lang="en-US" sz="2600" b="1" dirty="0" err="1"/>
              <a:t>pravo</a:t>
            </a:r>
            <a:r>
              <a:rPr lang="en-US" sz="2600" b="1" dirty="0"/>
              <a:t> da </a:t>
            </a:r>
            <a:r>
              <a:rPr lang="en-US" sz="2600" b="1" dirty="0" err="1"/>
              <a:t>zahteva</a:t>
            </a:r>
            <a:r>
              <a:rPr lang="en-US" sz="2600" b="1" dirty="0"/>
              <a:t> da </a:t>
            </a:r>
            <a:r>
              <a:rPr lang="en-US" sz="2600" b="1" dirty="0" err="1"/>
              <a:t>ga</a:t>
            </a:r>
            <a:r>
              <a:rPr lang="en-US" sz="2600" b="1" dirty="0"/>
              <a:t> </a:t>
            </a:r>
            <a:r>
              <a:rPr lang="en-US" sz="2600" b="1" dirty="0" err="1"/>
              <a:t>rukovalac</a:t>
            </a:r>
            <a:r>
              <a:rPr lang="en-US" sz="2600" b="1" dirty="0"/>
              <a:t> </a:t>
            </a:r>
            <a:r>
              <a:rPr lang="en-US" sz="2600" b="1" dirty="0" err="1"/>
              <a:t>istinito</a:t>
            </a:r>
            <a:r>
              <a:rPr lang="en-US" sz="2600" b="1" dirty="0"/>
              <a:t> </a:t>
            </a:r>
            <a:r>
              <a:rPr lang="en-US" sz="2600" b="1" dirty="0" err="1"/>
              <a:t>i</a:t>
            </a:r>
            <a:r>
              <a:rPr lang="en-US" sz="2600" b="1" dirty="0"/>
              <a:t> </a:t>
            </a:r>
            <a:r>
              <a:rPr lang="en-US" sz="2600" b="1" dirty="0" err="1"/>
              <a:t>potpuno</a:t>
            </a:r>
            <a:r>
              <a:rPr lang="en-US" sz="2600" b="1" dirty="0"/>
              <a:t> </a:t>
            </a:r>
            <a:r>
              <a:rPr lang="en-US" sz="2600" b="1" dirty="0" err="1"/>
              <a:t>obavesti</a:t>
            </a:r>
            <a:r>
              <a:rPr lang="en-US" sz="2600" b="1" dirty="0"/>
              <a:t> o tome:</a:t>
            </a:r>
          </a:p>
          <a:p>
            <a:r>
              <a:rPr lang="en-US" sz="2600" b="1" dirty="0"/>
              <a:t>1) da li </a:t>
            </a:r>
            <a:r>
              <a:rPr lang="en-US" sz="2600" b="1" dirty="0" err="1"/>
              <a:t>rukovalac</a:t>
            </a:r>
            <a:r>
              <a:rPr lang="en-US" sz="2600" b="1" dirty="0"/>
              <a:t> </a:t>
            </a:r>
            <a:r>
              <a:rPr lang="en-US" sz="2600" b="1" dirty="0" err="1"/>
              <a:t>obrađuje</a:t>
            </a:r>
            <a:r>
              <a:rPr lang="en-US" sz="2600" b="1" dirty="0"/>
              <a:t> </a:t>
            </a:r>
            <a:r>
              <a:rPr lang="en-US" sz="2600" b="1" dirty="0" err="1"/>
              <a:t>podatke</a:t>
            </a:r>
            <a:r>
              <a:rPr lang="en-US" sz="2600" b="1" dirty="0"/>
              <a:t> o </a:t>
            </a:r>
            <a:r>
              <a:rPr lang="en-US" sz="2600" b="1" dirty="0" err="1"/>
              <a:t>njemu</a:t>
            </a:r>
            <a:r>
              <a:rPr lang="en-US" sz="2600" b="1" dirty="0"/>
              <a:t> </a:t>
            </a:r>
            <a:r>
              <a:rPr lang="en-US" sz="2600" b="1" dirty="0" err="1"/>
              <a:t>i</a:t>
            </a:r>
            <a:r>
              <a:rPr lang="en-US" sz="2600" b="1" dirty="0"/>
              <a:t> </a:t>
            </a:r>
            <a:r>
              <a:rPr lang="en-US" sz="2600" b="1" dirty="0" err="1"/>
              <a:t>koju</a:t>
            </a:r>
            <a:r>
              <a:rPr lang="en-US" sz="2600" b="1" dirty="0"/>
              <a:t> </a:t>
            </a:r>
            <a:r>
              <a:rPr lang="en-US" sz="2600" b="1" dirty="0" err="1"/>
              <a:t>radnju</a:t>
            </a:r>
            <a:r>
              <a:rPr lang="en-US" sz="2600" b="1" dirty="0"/>
              <a:t> </a:t>
            </a:r>
            <a:r>
              <a:rPr lang="en-US" sz="2600" b="1" dirty="0" err="1"/>
              <a:t>obrade</a:t>
            </a:r>
            <a:r>
              <a:rPr lang="en-US" sz="2600" b="1" dirty="0"/>
              <a:t> </a:t>
            </a:r>
            <a:r>
              <a:rPr lang="en-US" sz="2600" b="1" dirty="0" err="1"/>
              <a:t>vrši</a:t>
            </a:r>
            <a:r>
              <a:rPr lang="en-US" sz="2600" b="1" dirty="0"/>
              <a:t>;</a:t>
            </a:r>
          </a:p>
          <a:p>
            <a:r>
              <a:rPr lang="en-US" sz="2600" b="1" dirty="0"/>
              <a:t>2) </a:t>
            </a:r>
            <a:r>
              <a:rPr lang="en-US" sz="2600" b="1" dirty="0" err="1"/>
              <a:t>koje</a:t>
            </a:r>
            <a:r>
              <a:rPr lang="en-US" sz="2600" b="1" dirty="0"/>
              <a:t> </a:t>
            </a:r>
            <a:r>
              <a:rPr lang="en-US" sz="2600" b="1" dirty="0" err="1"/>
              <a:t>podatke</a:t>
            </a:r>
            <a:r>
              <a:rPr lang="en-US" sz="2600" b="1" dirty="0"/>
              <a:t> </a:t>
            </a:r>
            <a:r>
              <a:rPr lang="en-US" sz="2600" b="1" dirty="0" err="1"/>
              <a:t>obrađuje</a:t>
            </a:r>
            <a:r>
              <a:rPr lang="en-US" sz="2600" b="1" dirty="0"/>
              <a:t> o </a:t>
            </a:r>
            <a:r>
              <a:rPr lang="en-US" sz="2600" b="1" dirty="0" err="1"/>
              <a:t>njemu</a:t>
            </a:r>
            <a:r>
              <a:rPr lang="en-US" sz="2600" b="1" dirty="0"/>
              <a:t>;</a:t>
            </a:r>
          </a:p>
          <a:p>
            <a:r>
              <a:rPr lang="en-US" sz="2600" b="1" dirty="0"/>
              <a:t>3) od </a:t>
            </a:r>
            <a:r>
              <a:rPr lang="en-US" sz="2600" b="1" dirty="0" err="1"/>
              <a:t>koga</a:t>
            </a:r>
            <a:r>
              <a:rPr lang="en-US" sz="2600" b="1" dirty="0"/>
              <a:t> </a:t>
            </a:r>
            <a:r>
              <a:rPr lang="en-US" sz="2600" b="1" dirty="0" err="1"/>
              <a:t>su</a:t>
            </a:r>
            <a:r>
              <a:rPr lang="en-US" sz="2600" b="1" dirty="0"/>
              <a:t> </a:t>
            </a:r>
            <a:r>
              <a:rPr lang="en-US" sz="2600" b="1" dirty="0" err="1"/>
              <a:t>prikupljeni</a:t>
            </a:r>
            <a:r>
              <a:rPr lang="en-US" sz="2600" b="1" dirty="0"/>
              <a:t> </a:t>
            </a:r>
            <a:r>
              <a:rPr lang="en-US" sz="2600" b="1" dirty="0" err="1"/>
              <a:t>podaci</a:t>
            </a:r>
            <a:r>
              <a:rPr lang="en-US" sz="2600" b="1" dirty="0"/>
              <a:t> o </a:t>
            </a:r>
            <a:r>
              <a:rPr lang="en-US" sz="2600" b="1" dirty="0" err="1"/>
              <a:t>njemu</a:t>
            </a:r>
            <a:r>
              <a:rPr lang="en-US" sz="2600" b="1" dirty="0"/>
              <a:t>, </a:t>
            </a:r>
            <a:r>
              <a:rPr lang="en-US" sz="2600" b="1" dirty="0" err="1"/>
              <a:t>odnosno</a:t>
            </a:r>
            <a:r>
              <a:rPr lang="en-US" sz="2600" b="1" dirty="0"/>
              <a:t> </a:t>
            </a:r>
            <a:r>
              <a:rPr lang="en-US" sz="2600" b="1" dirty="0" err="1"/>
              <a:t>ko</a:t>
            </a:r>
            <a:r>
              <a:rPr lang="en-US" sz="2600" b="1" dirty="0"/>
              <a:t> je </a:t>
            </a:r>
            <a:r>
              <a:rPr lang="en-US" sz="2600" b="1" dirty="0" err="1"/>
              <a:t>izvor</a:t>
            </a:r>
            <a:r>
              <a:rPr lang="en-US" sz="2600" b="1" dirty="0"/>
              <a:t> </a:t>
            </a:r>
            <a:r>
              <a:rPr lang="en-US" sz="2600" b="1" dirty="0" err="1"/>
              <a:t>podataka</a:t>
            </a:r>
            <a:r>
              <a:rPr lang="en-US" sz="2600" b="1" dirty="0"/>
              <a:t>;</a:t>
            </a:r>
          </a:p>
          <a:p>
            <a:r>
              <a:rPr lang="en-US" sz="2600" b="1" dirty="0"/>
              <a:t>4) u </a:t>
            </a:r>
            <a:r>
              <a:rPr lang="en-US" sz="2600" b="1" dirty="0" err="1"/>
              <a:t>koje</a:t>
            </a:r>
            <a:r>
              <a:rPr lang="en-US" sz="2600" b="1" dirty="0"/>
              <a:t> </a:t>
            </a:r>
            <a:r>
              <a:rPr lang="en-US" sz="2600" b="1" dirty="0" err="1"/>
              <a:t>svrhe</a:t>
            </a:r>
            <a:r>
              <a:rPr lang="en-US" sz="2600" b="1" dirty="0"/>
              <a:t> </a:t>
            </a:r>
            <a:r>
              <a:rPr lang="en-US" sz="2600" b="1" dirty="0" err="1"/>
              <a:t>obrađuje</a:t>
            </a:r>
            <a:r>
              <a:rPr lang="en-US" sz="2600" b="1" dirty="0"/>
              <a:t> </a:t>
            </a:r>
            <a:r>
              <a:rPr lang="en-US" sz="2600" b="1" dirty="0" err="1"/>
              <a:t>podatke</a:t>
            </a:r>
            <a:r>
              <a:rPr lang="en-US" sz="2600" b="1" dirty="0"/>
              <a:t> o </a:t>
            </a:r>
            <a:r>
              <a:rPr lang="en-US" sz="2600" b="1" dirty="0" err="1"/>
              <a:t>njemu</a:t>
            </a:r>
            <a:r>
              <a:rPr lang="en-US" sz="2600" b="1" dirty="0"/>
              <a:t>;</a:t>
            </a:r>
          </a:p>
          <a:p>
            <a:r>
              <a:rPr lang="en-US" sz="2600" b="1" dirty="0"/>
              <a:t>5) </a:t>
            </a:r>
            <a:r>
              <a:rPr lang="en-US" sz="2600" b="1" dirty="0" err="1"/>
              <a:t>po</a:t>
            </a:r>
            <a:r>
              <a:rPr lang="en-US" sz="2600" b="1" dirty="0"/>
              <a:t> </a:t>
            </a:r>
            <a:r>
              <a:rPr lang="en-US" sz="2600" b="1" dirty="0" err="1"/>
              <a:t>kom</a:t>
            </a:r>
            <a:r>
              <a:rPr lang="en-US" sz="2600" b="1" dirty="0"/>
              <a:t> </a:t>
            </a:r>
            <a:r>
              <a:rPr lang="en-US" sz="2600" b="1" dirty="0" err="1"/>
              <a:t>pravnom</a:t>
            </a:r>
            <a:r>
              <a:rPr lang="en-US" sz="2600" b="1" dirty="0"/>
              <a:t> </a:t>
            </a:r>
            <a:r>
              <a:rPr lang="en-US" sz="2600" b="1" dirty="0" err="1"/>
              <a:t>osnovu</a:t>
            </a:r>
            <a:r>
              <a:rPr lang="en-US" sz="2600" b="1" dirty="0"/>
              <a:t> </a:t>
            </a:r>
            <a:r>
              <a:rPr lang="en-US" sz="2600" b="1" dirty="0" err="1"/>
              <a:t>obrađuje</a:t>
            </a:r>
            <a:r>
              <a:rPr lang="en-US" sz="2600" b="1" dirty="0"/>
              <a:t> </a:t>
            </a:r>
            <a:r>
              <a:rPr lang="en-US" sz="2600" b="1" dirty="0" err="1"/>
              <a:t>podatke</a:t>
            </a:r>
            <a:r>
              <a:rPr lang="en-US" sz="2600" b="1" dirty="0"/>
              <a:t> o </a:t>
            </a:r>
            <a:r>
              <a:rPr lang="en-US" sz="2600" b="1" dirty="0" err="1"/>
              <a:t>njemu</a:t>
            </a:r>
            <a:r>
              <a:rPr lang="en-US" sz="2600" b="1" dirty="0"/>
              <a:t>;</a:t>
            </a:r>
          </a:p>
          <a:p>
            <a:r>
              <a:rPr lang="en-US" sz="2600" b="1" dirty="0"/>
              <a:t>6) u </a:t>
            </a:r>
            <a:r>
              <a:rPr lang="en-US" sz="2600" b="1" dirty="0" err="1"/>
              <a:t>kojim</a:t>
            </a:r>
            <a:r>
              <a:rPr lang="en-US" sz="2600" b="1" dirty="0"/>
              <a:t> </a:t>
            </a:r>
            <a:r>
              <a:rPr lang="en-US" sz="2600" b="1" dirty="0" err="1"/>
              <a:t>zbirkama</a:t>
            </a:r>
            <a:r>
              <a:rPr lang="en-US" sz="2600" b="1" dirty="0"/>
              <a:t> </a:t>
            </a:r>
            <a:r>
              <a:rPr lang="en-US" sz="2600" b="1" dirty="0" err="1"/>
              <a:t>podataka</a:t>
            </a:r>
            <a:r>
              <a:rPr lang="en-US" sz="2600" b="1" dirty="0"/>
              <a:t> se </a:t>
            </a:r>
            <a:r>
              <a:rPr lang="en-US" sz="2600" b="1" dirty="0" err="1"/>
              <a:t>nalaze</a:t>
            </a:r>
            <a:r>
              <a:rPr lang="en-US" sz="2600" b="1" dirty="0"/>
              <a:t> </a:t>
            </a:r>
            <a:r>
              <a:rPr lang="en-US" sz="2600" b="1" dirty="0" err="1"/>
              <a:t>podaci</a:t>
            </a:r>
            <a:r>
              <a:rPr lang="en-US" sz="2600" b="1" dirty="0"/>
              <a:t> o </a:t>
            </a:r>
            <a:r>
              <a:rPr lang="en-US" sz="2600" b="1" dirty="0" err="1"/>
              <a:t>njemu</a:t>
            </a:r>
            <a:r>
              <a:rPr lang="en-US" sz="2600" b="1" dirty="0"/>
              <a:t>;</a:t>
            </a:r>
          </a:p>
          <a:p>
            <a:r>
              <a:rPr lang="en-US" sz="2600" b="1" dirty="0"/>
              <a:t>7) </a:t>
            </a:r>
            <a:r>
              <a:rPr lang="en-US" sz="2600" b="1" dirty="0" err="1"/>
              <a:t>ko</a:t>
            </a:r>
            <a:r>
              <a:rPr lang="en-US" sz="2600" b="1" dirty="0"/>
              <a:t> </a:t>
            </a:r>
            <a:r>
              <a:rPr lang="en-US" sz="2600" b="1" dirty="0" err="1"/>
              <a:t>su</a:t>
            </a:r>
            <a:r>
              <a:rPr lang="en-US" sz="2600" b="1" dirty="0"/>
              <a:t> </a:t>
            </a:r>
            <a:r>
              <a:rPr lang="en-US" sz="2600" b="1" dirty="0" err="1"/>
              <a:t>korisnici</a:t>
            </a:r>
            <a:r>
              <a:rPr lang="en-US" sz="2600" b="1" dirty="0"/>
              <a:t> </a:t>
            </a:r>
            <a:r>
              <a:rPr lang="en-US" sz="2600" b="1" dirty="0" err="1"/>
              <a:t>podataka</a:t>
            </a:r>
            <a:r>
              <a:rPr lang="en-US" sz="2600" b="1" dirty="0"/>
              <a:t> o </a:t>
            </a:r>
            <a:r>
              <a:rPr lang="en-US" sz="2600" b="1" dirty="0" err="1"/>
              <a:t>njemu</a:t>
            </a:r>
            <a:r>
              <a:rPr lang="en-US" sz="2600" b="1" dirty="0"/>
              <a:t>;</a:t>
            </a:r>
          </a:p>
          <a:p>
            <a:r>
              <a:rPr lang="en-US" dirty="0"/>
              <a:t> </a:t>
            </a:r>
          </a:p>
        </p:txBody>
      </p:sp>
    </p:spTree>
    <p:extLst>
      <p:ext uri="{BB962C8B-B14F-4D97-AF65-F5344CB8AC3E}">
        <p14:creationId xmlns:p14="http://schemas.microsoft.com/office/powerpoint/2010/main" val="690925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Obaveštenje</a:t>
            </a:r>
            <a:r>
              <a:rPr lang="en-US" dirty="0"/>
              <a:t> (</a:t>
            </a:r>
            <a:r>
              <a:rPr lang="en-US" dirty="0" err="1"/>
              <a:t>nastavak</a:t>
            </a:r>
            <a:r>
              <a:rPr lang="en-US" dirty="0"/>
              <a:t>)</a:t>
            </a:r>
          </a:p>
        </p:txBody>
      </p:sp>
      <p:sp>
        <p:nvSpPr>
          <p:cNvPr id="3" name="Text Placeholder 2"/>
          <p:cNvSpPr>
            <a:spLocks noGrp="1"/>
          </p:cNvSpPr>
          <p:nvPr>
            <p:ph type="body" sz="quarter" idx="10"/>
          </p:nvPr>
        </p:nvSpPr>
        <p:spPr/>
        <p:txBody>
          <a:bodyPr/>
          <a:lstStyle/>
          <a:p>
            <a:r>
              <a:rPr lang="en-US" sz="2800" b="1" dirty="0"/>
              <a:t>8) </a:t>
            </a:r>
            <a:r>
              <a:rPr lang="en-US" sz="2800" b="1" dirty="0" err="1"/>
              <a:t>koje</a:t>
            </a:r>
            <a:r>
              <a:rPr lang="en-US" sz="2800" b="1" dirty="0"/>
              <a:t> </a:t>
            </a:r>
            <a:r>
              <a:rPr lang="en-US" sz="2800" b="1" dirty="0" err="1"/>
              <a:t>podatke</a:t>
            </a:r>
            <a:r>
              <a:rPr lang="en-US" sz="2800" b="1" dirty="0"/>
              <a:t>, </a:t>
            </a:r>
            <a:r>
              <a:rPr lang="en-US" sz="2800" b="1" dirty="0" err="1"/>
              <a:t>odnosno</a:t>
            </a:r>
            <a:r>
              <a:rPr lang="en-US" sz="2800" b="1" dirty="0"/>
              <a:t> </a:t>
            </a:r>
            <a:r>
              <a:rPr lang="en-US" sz="2800" b="1" dirty="0" err="1"/>
              <a:t>koje</a:t>
            </a:r>
            <a:r>
              <a:rPr lang="en-US" sz="2800" b="1" dirty="0"/>
              <a:t> </a:t>
            </a:r>
            <a:r>
              <a:rPr lang="en-US" sz="2800" b="1" dirty="0" err="1"/>
              <a:t>vrste</a:t>
            </a:r>
            <a:r>
              <a:rPr lang="en-US" sz="2800" b="1" dirty="0"/>
              <a:t> </a:t>
            </a:r>
            <a:r>
              <a:rPr lang="en-US" sz="2800" b="1" dirty="0" err="1"/>
              <a:t>podataka</a:t>
            </a:r>
            <a:r>
              <a:rPr lang="en-US" sz="2800" b="1" dirty="0"/>
              <a:t> o </a:t>
            </a:r>
            <a:r>
              <a:rPr lang="en-US" sz="2800" b="1" dirty="0" err="1"/>
              <a:t>njemu</a:t>
            </a:r>
            <a:r>
              <a:rPr lang="en-US" sz="2800" b="1" dirty="0"/>
              <a:t> </a:t>
            </a:r>
            <a:r>
              <a:rPr lang="en-US" sz="2800" b="1" dirty="0" err="1"/>
              <a:t>koriste</a:t>
            </a:r>
            <a:r>
              <a:rPr lang="en-US" sz="2800" b="1" dirty="0"/>
              <a:t>;</a:t>
            </a:r>
          </a:p>
          <a:p>
            <a:r>
              <a:rPr lang="en-US" sz="2800" b="1" dirty="0"/>
              <a:t>9) u </a:t>
            </a:r>
            <a:r>
              <a:rPr lang="en-US" sz="2800" b="1" dirty="0" err="1"/>
              <a:t>koje</a:t>
            </a:r>
            <a:r>
              <a:rPr lang="en-US" sz="2800" b="1" dirty="0"/>
              <a:t> </a:t>
            </a:r>
            <a:r>
              <a:rPr lang="en-US" sz="2800" b="1" dirty="0" err="1"/>
              <a:t>svrhe</a:t>
            </a:r>
            <a:r>
              <a:rPr lang="en-US" sz="2800" b="1" dirty="0"/>
              <a:t> se </a:t>
            </a:r>
            <a:r>
              <a:rPr lang="en-US" sz="2800" b="1" dirty="0" err="1"/>
              <a:t>koriste</a:t>
            </a:r>
            <a:r>
              <a:rPr lang="en-US" sz="2800" b="1" dirty="0"/>
              <a:t> </a:t>
            </a:r>
            <a:r>
              <a:rPr lang="en-US" sz="2800" b="1" dirty="0" err="1"/>
              <a:t>podaci</a:t>
            </a:r>
            <a:r>
              <a:rPr lang="en-US" sz="2800" b="1" dirty="0"/>
              <a:t> o </a:t>
            </a:r>
            <a:r>
              <a:rPr lang="en-US" sz="2800" b="1" dirty="0" err="1"/>
              <a:t>njemu</a:t>
            </a:r>
            <a:r>
              <a:rPr lang="en-US" sz="2800" b="1" dirty="0"/>
              <a:t>;</a:t>
            </a:r>
          </a:p>
          <a:p>
            <a:r>
              <a:rPr lang="en-US" sz="2800" b="1" dirty="0"/>
              <a:t>10) </a:t>
            </a:r>
            <a:r>
              <a:rPr lang="en-US" sz="2800" b="1" dirty="0" err="1"/>
              <a:t>po</a:t>
            </a:r>
            <a:r>
              <a:rPr lang="en-US" sz="2800" b="1" dirty="0"/>
              <a:t> </a:t>
            </a:r>
            <a:r>
              <a:rPr lang="en-US" sz="2800" b="1" dirty="0" err="1"/>
              <a:t>kom</a:t>
            </a:r>
            <a:r>
              <a:rPr lang="en-US" sz="2800" b="1" dirty="0"/>
              <a:t> </a:t>
            </a:r>
            <a:r>
              <a:rPr lang="en-US" sz="2800" b="1" dirty="0" err="1"/>
              <a:t>pravnom</a:t>
            </a:r>
            <a:r>
              <a:rPr lang="en-US" sz="2800" b="1" dirty="0"/>
              <a:t> </a:t>
            </a:r>
            <a:r>
              <a:rPr lang="en-US" sz="2800" b="1" dirty="0" err="1"/>
              <a:t>osnovu</a:t>
            </a:r>
            <a:r>
              <a:rPr lang="en-US" sz="2800" b="1" dirty="0"/>
              <a:t> </a:t>
            </a:r>
            <a:r>
              <a:rPr lang="en-US" sz="2800" b="1" dirty="0" err="1"/>
              <a:t>koristi</a:t>
            </a:r>
            <a:r>
              <a:rPr lang="en-US" sz="2800" b="1" dirty="0"/>
              <a:t> </a:t>
            </a:r>
            <a:r>
              <a:rPr lang="en-US" sz="2800" b="1" dirty="0" err="1"/>
              <a:t>podatke</a:t>
            </a:r>
            <a:r>
              <a:rPr lang="en-US" sz="2800" b="1" dirty="0"/>
              <a:t> o </a:t>
            </a:r>
            <a:r>
              <a:rPr lang="en-US" sz="2800" b="1" dirty="0" err="1"/>
              <a:t>njemu</a:t>
            </a:r>
            <a:r>
              <a:rPr lang="en-US" sz="2800" b="1" dirty="0"/>
              <a:t>;</a:t>
            </a:r>
          </a:p>
          <a:p>
            <a:r>
              <a:rPr lang="en-US" sz="2800" b="1" dirty="0"/>
              <a:t>11) </a:t>
            </a:r>
            <a:r>
              <a:rPr lang="en-US" sz="2800" b="1" dirty="0" err="1"/>
              <a:t>kome</a:t>
            </a:r>
            <a:r>
              <a:rPr lang="en-US" sz="2800" b="1" dirty="0"/>
              <a:t> se </a:t>
            </a:r>
            <a:r>
              <a:rPr lang="en-US" sz="2800" b="1" dirty="0" err="1"/>
              <a:t>podaci</a:t>
            </a:r>
            <a:r>
              <a:rPr lang="en-US" sz="2800" b="1" dirty="0"/>
              <a:t> </a:t>
            </a:r>
            <a:r>
              <a:rPr lang="en-US" sz="2800" b="1" dirty="0" err="1"/>
              <a:t>prenose</a:t>
            </a:r>
            <a:r>
              <a:rPr lang="en-US" sz="2800" b="1" dirty="0"/>
              <a:t>;</a:t>
            </a:r>
          </a:p>
          <a:p>
            <a:r>
              <a:rPr lang="en-US" sz="2800" b="1" dirty="0"/>
              <a:t>12) </a:t>
            </a:r>
            <a:r>
              <a:rPr lang="en-US" sz="2800" b="1" dirty="0" err="1"/>
              <a:t>koji</a:t>
            </a:r>
            <a:r>
              <a:rPr lang="en-US" sz="2800" b="1" dirty="0"/>
              <a:t> </a:t>
            </a:r>
            <a:r>
              <a:rPr lang="en-US" sz="2800" b="1" dirty="0" err="1"/>
              <a:t>podaci</a:t>
            </a:r>
            <a:r>
              <a:rPr lang="en-US" sz="2800" b="1" dirty="0"/>
              <a:t> se </a:t>
            </a:r>
            <a:r>
              <a:rPr lang="en-US" sz="2800" b="1" dirty="0" err="1"/>
              <a:t>prenose</a:t>
            </a:r>
            <a:r>
              <a:rPr lang="en-US" sz="2800" b="1" dirty="0"/>
              <a:t>;</a:t>
            </a:r>
          </a:p>
          <a:p>
            <a:r>
              <a:rPr lang="en-US" sz="2800" b="1" dirty="0"/>
              <a:t>13) u </a:t>
            </a:r>
            <a:r>
              <a:rPr lang="en-US" sz="2800" b="1" dirty="0" err="1"/>
              <a:t>koje</a:t>
            </a:r>
            <a:r>
              <a:rPr lang="en-US" sz="2800" b="1" dirty="0"/>
              <a:t> </a:t>
            </a:r>
            <a:r>
              <a:rPr lang="en-US" sz="2800" b="1" dirty="0" err="1"/>
              <a:t>svrhe</a:t>
            </a:r>
            <a:r>
              <a:rPr lang="en-US" sz="2800" b="1" dirty="0"/>
              <a:t> se </a:t>
            </a:r>
            <a:r>
              <a:rPr lang="en-US" sz="2800" b="1" dirty="0" err="1"/>
              <a:t>podaci</a:t>
            </a:r>
            <a:r>
              <a:rPr lang="en-US" sz="2800" b="1" dirty="0"/>
              <a:t> </a:t>
            </a:r>
            <a:r>
              <a:rPr lang="en-US" sz="2800" b="1" dirty="0" err="1"/>
              <a:t>prenose</a:t>
            </a:r>
            <a:r>
              <a:rPr lang="en-US" sz="2800" b="1" dirty="0"/>
              <a:t>;</a:t>
            </a:r>
          </a:p>
          <a:p>
            <a:r>
              <a:rPr lang="en-US" sz="2800" b="1" dirty="0"/>
              <a:t>14) </a:t>
            </a:r>
            <a:r>
              <a:rPr lang="en-US" sz="2800" b="1" dirty="0" err="1"/>
              <a:t>po</a:t>
            </a:r>
            <a:r>
              <a:rPr lang="en-US" sz="2800" b="1" dirty="0"/>
              <a:t> </a:t>
            </a:r>
            <a:r>
              <a:rPr lang="en-US" sz="2800" b="1" dirty="0" err="1"/>
              <a:t>kom</a:t>
            </a:r>
            <a:r>
              <a:rPr lang="en-US" sz="2800" b="1" dirty="0"/>
              <a:t> </a:t>
            </a:r>
            <a:r>
              <a:rPr lang="en-US" sz="2800" b="1" dirty="0" err="1"/>
              <a:t>pravnom</a:t>
            </a:r>
            <a:r>
              <a:rPr lang="en-US" sz="2800" b="1" dirty="0"/>
              <a:t> </a:t>
            </a:r>
            <a:r>
              <a:rPr lang="en-US" sz="2800" b="1" dirty="0" err="1"/>
              <a:t>osnovu</a:t>
            </a:r>
            <a:r>
              <a:rPr lang="en-US" sz="2800" b="1" dirty="0"/>
              <a:t> se </a:t>
            </a:r>
            <a:r>
              <a:rPr lang="en-US" sz="2800" b="1" dirty="0" err="1"/>
              <a:t>podaci</a:t>
            </a:r>
            <a:r>
              <a:rPr lang="en-US" sz="2800" b="1" dirty="0"/>
              <a:t> </a:t>
            </a:r>
            <a:r>
              <a:rPr lang="en-US" sz="2800" b="1" dirty="0" err="1"/>
              <a:t>prenose</a:t>
            </a:r>
            <a:r>
              <a:rPr lang="en-US" sz="2800" b="1" dirty="0"/>
              <a:t>;</a:t>
            </a:r>
          </a:p>
          <a:p>
            <a:r>
              <a:rPr lang="en-US" sz="2800" b="1" dirty="0"/>
              <a:t>15) u </a:t>
            </a:r>
            <a:r>
              <a:rPr lang="en-US" sz="2800" b="1" dirty="0" err="1"/>
              <a:t>kom</a:t>
            </a:r>
            <a:r>
              <a:rPr lang="en-US" sz="2800" b="1" dirty="0"/>
              <a:t> </a:t>
            </a:r>
            <a:r>
              <a:rPr lang="en-US" sz="2800" b="1" dirty="0" err="1"/>
              <a:t>vremenskom</a:t>
            </a:r>
            <a:r>
              <a:rPr lang="en-US" sz="2800" b="1" dirty="0"/>
              <a:t> </a:t>
            </a:r>
            <a:r>
              <a:rPr lang="en-US" sz="2800" b="1" dirty="0" err="1"/>
              <a:t>periodu</a:t>
            </a:r>
            <a:r>
              <a:rPr lang="en-US" sz="2800" b="1" dirty="0"/>
              <a:t> se </a:t>
            </a:r>
            <a:r>
              <a:rPr lang="en-US" sz="2800" b="1" dirty="0" err="1"/>
              <a:t>podaci</a:t>
            </a:r>
            <a:r>
              <a:rPr lang="en-US" sz="2800" b="1" dirty="0"/>
              <a:t> </a:t>
            </a:r>
            <a:r>
              <a:rPr lang="en-US" sz="2800" b="1" dirty="0" err="1"/>
              <a:t>obrađuju</a:t>
            </a:r>
            <a:r>
              <a:rPr lang="en-US" sz="2800" b="1" dirty="0"/>
              <a:t>.</a:t>
            </a:r>
          </a:p>
        </p:txBody>
      </p:sp>
    </p:spTree>
    <p:extLst>
      <p:ext uri="{BB962C8B-B14F-4D97-AF65-F5344CB8AC3E}">
        <p14:creationId xmlns:p14="http://schemas.microsoft.com/office/powerpoint/2010/main" val="1382775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Zahtevi</a:t>
            </a:r>
            <a:endParaRPr lang="en-US" dirty="0"/>
          </a:p>
        </p:txBody>
      </p:sp>
      <p:sp>
        <p:nvSpPr>
          <p:cNvPr id="3" name="Text Placeholder 2"/>
          <p:cNvSpPr>
            <a:spLocks noGrp="1"/>
          </p:cNvSpPr>
          <p:nvPr>
            <p:ph type="body" sz="quarter" idx="10"/>
          </p:nvPr>
        </p:nvSpPr>
        <p:spPr/>
        <p:txBody>
          <a:bodyPr/>
          <a:lstStyle/>
          <a:p>
            <a:r>
              <a:rPr lang="en-US" sz="2200" b="1" dirty="0"/>
              <a:t>Lice </a:t>
            </a:r>
            <a:r>
              <a:rPr lang="en-US" sz="2200" b="1" dirty="0" err="1"/>
              <a:t>ima</a:t>
            </a:r>
            <a:r>
              <a:rPr lang="en-US" sz="2200" b="1" dirty="0"/>
              <a:t> </a:t>
            </a:r>
            <a:r>
              <a:rPr lang="en-US" sz="2200" b="1" dirty="0" err="1"/>
              <a:t>pravo</a:t>
            </a:r>
            <a:r>
              <a:rPr lang="en-US" sz="2200" b="1" dirty="0"/>
              <a:t> da od </a:t>
            </a:r>
            <a:r>
              <a:rPr lang="en-US" sz="2200" b="1" dirty="0" err="1"/>
              <a:t>rukovaoca</a:t>
            </a:r>
            <a:r>
              <a:rPr lang="en-US" sz="2200" b="1" dirty="0"/>
              <a:t> </a:t>
            </a:r>
            <a:r>
              <a:rPr lang="en-US" sz="2200" b="1" dirty="0" err="1"/>
              <a:t>zahteva</a:t>
            </a:r>
            <a:r>
              <a:rPr lang="en-US" sz="2200" b="1" dirty="0"/>
              <a:t> da mu </a:t>
            </a:r>
            <a:r>
              <a:rPr lang="en-US" sz="2200" b="1" dirty="0" err="1"/>
              <a:t>stavi</a:t>
            </a:r>
            <a:r>
              <a:rPr lang="en-US" sz="2200" b="1" dirty="0"/>
              <a:t> </a:t>
            </a:r>
            <a:r>
              <a:rPr lang="en-US" sz="2200" b="1" dirty="0" err="1"/>
              <a:t>na</a:t>
            </a:r>
            <a:r>
              <a:rPr lang="en-US" sz="2200" b="1" dirty="0"/>
              <a:t> </a:t>
            </a:r>
            <a:r>
              <a:rPr lang="en-US" sz="2200" b="1" dirty="0" err="1"/>
              <a:t>uvid</a:t>
            </a:r>
            <a:r>
              <a:rPr lang="en-US" sz="2200" b="1" dirty="0"/>
              <a:t> </a:t>
            </a:r>
            <a:r>
              <a:rPr lang="en-US" sz="2200" b="1" dirty="0" err="1"/>
              <a:t>podatke</a:t>
            </a:r>
            <a:r>
              <a:rPr lang="en-US" sz="2200" b="1" dirty="0"/>
              <a:t> </a:t>
            </a:r>
            <a:r>
              <a:rPr lang="en-US" sz="2200" b="1" dirty="0" err="1"/>
              <a:t>koji</a:t>
            </a:r>
            <a:r>
              <a:rPr lang="en-US" sz="2200" b="1" dirty="0"/>
              <a:t> se </a:t>
            </a:r>
            <a:r>
              <a:rPr lang="en-US" sz="2200" b="1" dirty="0" err="1"/>
              <a:t>na</a:t>
            </a:r>
            <a:r>
              <a:rPr lang="en-US" sz="2200" b="1" dirty="0"/>
              <a:t> </a:t>
            </a:r>
            <a:r>
              <a:rPr lang="en-US" sz="2200" b="1" dirty="0" err="1"/>
              <a:t>njega</a:t>
            </a:r>
            <a:r>
              <a:rPr lang="en-US" sz="2200" b="1" dirty="0"/>
              <a:t> </a:t>
            </a:r>
            <a:r>
              <a:rPr lang="en-US" sz="2200" b="1" dirty="0" err="1"/>
              <a:t>odnose</a:t>
            </a:r>
            <a:r>
              <a:rPr lang="en-US" sz="2200" b="1" dirty="0"/>
              <a:t>.</a:t>
            </a:r>
          </a:p>
          <a:p>
            <a:r>
              <a:rPr lang="en-US" sz="2200" b="1" dirty="0"/>
              <a:t>Lice </a:t>
            </a:r>
            <a:r>
              <a:rPr lang="en-US" sz="2200" b="1" dirty="0" err="1"/>
              <a:t>ima</a:t>
            </a:r>
            <a:r>
              <a:rPr lang="en-US" sz="2200" b="1" dirty="0"/>
              <a:t> </a:t>
            </a:r>
            <a:r>
              <a:rPr lang="en-US" sz="2200" b="1" dirty="0" err="1"/>
              <a:t>pravo</a:t>
            </a:r>
            <a:r>
              <a:rPr lang="en-US" sz="2200" b="1" dirty="0"/>
              <a:t> da od </a:t>
            </a:r>
            <a:r>
              <a:rPr lang="en-US" sz="2200" b="1" dirty="0" err="1"/>
              <a:t>rukovaoca</a:t>
            </a:r>
            <a:r>
              <a:rPr lang="en-US" sz="2200" b="1" dirty="0"/>
              <a:t> </a:t>
            </a:r>
            <a:r>
              <a:rPr lang="en-US" sz="2200" b="1" dirty="0" err="1"/>
              <a:t>zahteva</a:t>
            </a:r>
            <a:r>
              <a:rPr lang="en-US" sz="2200" b="1" dirty="0"/>
              <a:t> </a:t>
            </a:r>
            <a:r>
              <a:rPr lang="en-US" sz="2200" b="1" dirty="0" err="1"/>
              <a:t>kopiju</a:t>
            </a:r>
            <a:r>
              <a:rPr lang="en-US" sz="2200" b="1" dirty="0"/>
              <a:t> </a:t>
            </a:r>
            <a:r>
              <a:rPr lang="en-US" sz="2200" b="1" dirty="0" err="1"/>
              <a:t>podatka</a:t>
            </a:r>
            <a:r>
              <a:rPr lang="en-US" sz="2200" b="1" dirty="0"/>
              <a:t> </a:t>
            </a:r>
            <a:r>
              <a:rPr lang="en-US" sz="2200" b="1" dirty="0" err="1"/>
              <a:t>koji</a:t>
            </a:r>
            <a:r>
              <a:rPr lang="en-US" sz="2200" b="1" dirty="0"/>
              <a:t> se </a:t>
            </a:r>
            <a:r>
              <a:rPr lang="en-US" sz="2200" b="1" dirty="0" err="1"/>
              <a:t>na</a:t>
            </a:r>
            <a:r>
              <a:rPr lang="en-US" sz="2200" b="1" dirty="0"/>
              <a:t> </a:t>
            </a:r>
            <a:r>
              <a:rPr lang="en-US" sz="2200" b="1" dirty="0" err="1"/>
              <a:t>njega</a:t>
            </a:r>
            <a:r>
              <a:rPr lang="en-US" sz="2200" b="1" dirty="0"/>
              <a:t> </a:t>
            </a:r>
            <a:r>
              <a:rPr lang="en-US" sz="2200" b="1" dirty="0" err="1"/>
              <a:t>odnosi</a:t>
            </a:r>
            <a:r>
              <a:rPr lang="en-US" sz="2200" b="1" dirty="0"/>
              <a:t>.</a:t>
            </a:r>
          </a:p>
          <a:p>
            <a:r>
              <a:rPr lang="en-US" sz="2200" b="1" dirty="0"/>
              <a:t>Lice </a:t>
            </a:r>
            <a:r>
              <a:rPr lang="en-US" sz="2200" b="1" dirty="0" err="1"/>
              <a:t>ima</a:t>
            </a:r>
            <a:r>
              <a:rPr lang="en-US" sz="2200" b="1" dirty="0"/>
              <a:t> </a:t>
            </a:r>
            <a:r>
              <a:rPr lang="en-US" sz="2200" b="1" dirty="0" err="1"/>
              <a:t>pravo</a:t>
            </a:r>
            <a:r>
              <a:rPr lang="en-US" sz="2200" b="1" dirty="0"/>
              <a:t> da od </a:t>
            </a:r>
            <a:r>
              <a:rPr lang="en-US" sz="2200" b="1" dirty="0" err="1"/>
              <a:t>rukovaoca</a:t>
            </a:r>
            <a:r>
              <a:rPr lang="en-US" sz="2200" b="1" dirty="0"/>
              <a:t> </a:t>
            </a:r>
            <a:r>
              <a:rPr lang="en-US" sz="2200" b="1" dirty="0" err="1"/>
              <a:t>zahteva</a:t>
            </a:r>
            <a:r>
              <a:rPr lang="en-US" sz="2200" b="1" dirty="0"/>
              <a:t> </a:t>
            </a:r>
            <a:r>
              <a:rPr lang="en-US" sz="2200" b="1" dirty="0" err="1"/>
              <a:t>ispravku</a:t>
            </a:r>
            <a:r>
              <a:rPr lang="en-US" sz="2200" b="1" dirty="0"/>
              <a:t>, </a:t>
            </a:r>
            <a:r>
              <a:rPr lang="en-US" sz="2200" b="1" dirty="0" err="1"/>
              <a:t>dopunu</a:t>
            </a:r>
            <a:r>
              <a:rPr lang="en-US" sz="2200" b="1" dirty="0"/>
              <a:t>, </a:t>
            </a:r>
            <a:r>
              <a:rPr lang="en-US" sz="2200" b="1" dirty="0" err="1"/>
              <a:t>ažuriranje</a:t>
            </a:r>
            <a:r>
              <a:rPr lang="en-US" sz="2200" b="1" dirty="0"/>
              <a:t>, </a:t>
            </a:r>
            <a:r>
              <a:rPr lang="en-US" sz="2200" b="1" dirty="0" err="1"/>
              <a:t>brisanje</a:t>
            </a:r>
            <a:r>
              <a:rPr lang="en-US" sz="2200" b="1" dirty="0"/>
              <a:t> </a:t>
            </a:r>
            <a:r>
              <a:rPr lang="en-US" sz="2200" b="1" dirty="0" err="1"/>
              <a:t>podataka</a:t>
            </a:r>
            <a:r>
              <a:rPr lang="en-US" sz="2200" b="1" dirty="0"/>
              <a:t>, </a:t>
            </a:r>
            <a:r>
              <a:rPr lang="en-US" sz="2200" b="1" dirty="0" err="1"/>
              <a:t>kao</a:t>
            </a:r>
            <a:r>
              <a:rPr lang="en-US" sz="2200" b="1" dirty="0"/>
              <a:t> </a:t>
            </a:r>
            <a:r>
              <a:rPr lang="en-US" sz="2200" b="1" dirty="0" err="1"/>
              <a:t>i</a:t>
            </a:r>
            <a:r>
              <a:rPr lang="en-US" sz="2200" b="1" dirty="0"/>
              <a:t> </a:t>
            </a:r>
            <a:r>
              <a:rPr lang="en-US" sz="2200" b="1" dirty="0" err="1"/>
              <a:t>prekid</a:t>
            </a:r>
            <a:r>
              <a:rPr lang="en-US" sz="2200" b="1" dirty="0"/>
              <a:t> </a:t>
            </a:r>
            <a:r>
              <a:rPr lang="en-US" sz="2200" b="1" dirty="0" err="1"/>
              <a:t>i</a:t>
            </a:r>
            <a:r>
              <a:rPr lang="en-US" sz="2200" b="1" dirty="0"/>
              <a:t> </a:t>
            </a:r>
            <a:r>
              <a:rPr lang="en-US" sz="2200" b="1" dirty="0" err="1"/>
              <a:t>privremenu</a:t>
            </a:r>
            <a:r>
              <a:rPr lang="en-US" sz="2200" b="1" dirty="0"/>
              <a:t> </a:t>
            </a:r>
            <a:r>
              <a:rPr lang="en-US" sz="2200" b="1" dirty="0" err="1"/>
              <a:t>obustavu</a:t>
            </a:r>
            <a:r>
              <a:rPr lang="en-US" sz="2200" b="1" dirty="0"/>
              <a:t> </a:t>
            </a:r>
            <a:r>
              <a:rPr lang="en-US" sz="2200" b="1" dirty="0" err="1"/>
              <a:t>obrade</a:t>
            </a:r>
            <a:r>
              <a:rPr lang="en-US" sz="2200" b="1" dirty="0"/>
              <a:t>.</a:t>
            </a:r>
          </a:p>
          <a:p>
            <a:r>
              <a:rPr lang="en-US" sz="2200" b="1" dirty="0"/>
              <a:t>Lice </a:t>
            </a:r>
            <a:r>
              <a:rPr lang="en-US" sz="2200" b="1" dirty="0" err="1"/>
              <a:t>ima</a:t>
            </a:r>
            <a:r>
              <a:rPr lang="en-US" sz="2200" b="1" dirty="0"/>
              <a:t> </a:t>
            </a:r>
            <a:r>
              <a:rPr lang="en-US" sz="2200" b="1" dirty="0" err="1"/>
              <a:t>pravo</a:t>
            </a:r>
            <a:r>
              <a:rPr lang="en-US" sz="2200" b="1" dirty="0"/>
              <a:t> </a:t>
            </a:r>
            <a:r>
              <a:rPr lang="en-US" sz="2200" b="1" dirty="0" err="1"/>
              <a:t>na</a:t>
            </a:r>
            <a:r>
              <a:rPr lang="en-US" sz="2200" b="1" dirty="0"/>
              <a:t> </a:t>
            </a:r>
            <a:r>
              <a:rPr lang="en-US" sz="2200" b="1" dirty="0" err="1"/>
              <a:t>brisanje</a:t>
            </a:r>
            <a:r>
              <a:rPr lang="en-US" sz="2200" b="1" dirty="0"/>
              <a:t> </a:t>
            </a:r>
            <a:r>
              <a:rPr lang="en-US" sz="2200" b="1" dirty="0" err="1"/>
              <a:t>podataka</a:t>
            </a:r>
            <a:r>
              <a:rPr lang="en-US" sz="2200" b="1" dirty="0"/>
              <a:t> u </a:t>
            </a:r>
            <a:r>
              <a:rPr lang="en-US" sz="2200" b="1" dirty="0" err="1"/>
              <a:t>slučajevima</a:t>
            </a:r>
            <a:r>
              <a:rPr lang="en-US" sz="2200" b="1" dirty="0"/>
              <a:t> </a:t>
            </a:r>
            <a:r>
              <a:rPr lang="en-US" sz="2200" b="1" dirty="0" err="1"/>
              <a:t>koje</a:t>
            </a:r>
            <a:r>
              <a:rPr lang="en-US" sz="2200" b="1" dirty="0"/>
              <a:t> </a:t>
            </a:r>
            <a:r>
              <a:rPr lang="en-US" sz="2200" b="1" dirty="0" err="1"/>
              <a:t>zakon</a:t>
            </a:r>
            <a:r>
              <a:rPr lang="en-US" sz="2200" b="1" dirty="0"/>
              <a:t> </a:t>
            </a:r>
            <a:r>
              <a:rPr lang="en-US" sz="2200" b="1" dirty="0" err="1"/>
              <a:t>navodi</a:t>
            </a:r>
            <a:r>
              <a:rPr lang="en-US" sz="2200" b="1" dirty="0"/>
              <a:t>.</a:t>
            </a:r>
          </a:p>
          <a:p>
            <a:r>
              <a:rPr lang="en-US" sz="2200" b="1" dirty="0" err="1"/>
              <a:t>Pravo</a:t>
            </a:r>
            <a:r>
              <a:rPr lang="en-US" sz="2200" b="1" dirty="0"/>
              <a:t> </a:t>
            </a:r>
            <a:r>
              <a:rPr lang="en-US" sz="2200" b="1" dirty="0" err="1"/>
              <a:t>na</a:t>
            </a:r>
            <a:r>
              <a:rPr lang="en-US" sz="2200" b="1" dirty="0"/>
              <a:t> </a:t>
            </a:r>
            <a:r>
              <a:rPr lang="en-US" sz="2200" b="1" dirty="0" err="1"/>
              <a:t>obaveštenje</a:t>
            </a:r>
            <a:r>
              <a:rPr lang="en-US" sz="2200" b="1" dirty="0"/>
              <a:t>, </a:t>
            </a:r>
            <a:r>
              <a:rPr lang="en-US" sz="2200" b="1" dirty="0" err="1"/>
              <a:t>uvid</a:t>
            </a:r>
            <a:r>
              <a:rPr lang="en-US" sz="2200" b="1" dirty="0"/>
              <a:t> </a:t>
            </a:r>
            <a:r>
              <a:rPr lang="en-US" sz="2200" b="1" dirty="0" err="1"/>
              <a:t>i</a:t>
            </a:r>
            <a:r>
              <a:rPr lang="en-US" sz="2200" b="1" dirty="0"/>
              <a:t> </a:t>
            </a:r>
            <a:r>
              <a:rPr lang="en-US" sz="2200" b="1" dirty="0" err="1"/>
              <a:t>kopiju</a:t>
            </a:r>
            <a:r>
              <a:rPr lang="en-US" sz="2200" b="1" dirty="0"/>
              <a:t> </a:t>
            </a:r>
            <a:r>
              <a:rPr lang="en-US" sz="2200" b="1" dirty="0" err="1"/>
              <a:t>može</a:t>
            </a:r>
            <a:r>
              <a:rPr lang="en-US" sz="2200" b="1" dirty="0"/>
              <a:t> se </a:t>
            </a:r>
            <a:r>
              <a:rPr lang="en-US" sz="2200" b="1" dirty="0" err="1"/>
              <a:t>ograničiti</a:t>
            </a:r>
            <a:r>
              <a:rPr lang="en-US" sz="2200" b="1" dirty="0"/>
              <a:t> </a:t>
            </a:r>
            <a:r>
              <a:rPr lang="en-US" sz="2200" b="1" dirty="0" err="1"/>
              <a:t>ako</a:t>
            </a:r>
            <a:r>
              <a:rPr lang="en-US" sz="2200" b="1" dirty="0"/>
              <a:t> je </a:t>
            </a:r>
            <a:r>
              <a:rPr lang="en-US" sz="2200" b="1" dirty="0" err="1"/>
              <a:t>rukovalac</a:t>
            </a:r>
            <a:r>
              <a:rPr lang="en-US" sz="2200" b="1" dirty="0"/>
              <a:t> je </a:t>
            </a:r>
            <a:r>
              <a:rPr lang="en-US" sz="2200" b="1" dirty="0" err="1"/>
              <a:t>podatke</a:t>
            </a:r>
            <a:r>
              <a:rPr lang="en-US" sz="2200" b="1" dirty="0"/>
              <a:t> o </a:t>
            </a:r>
            <a:r>
              <a:rPr lang="en-US" sz="2200" b="1" dirty="0" err="1"/>
              <a:t>njemu</a:t>
            </a:r>
            <a:r>
              <a:rPr lang="en-US" sz="2200" b="1" dirty="0"/>
              <a:t> </a:t>
            </a:r>
            <a:r>
              <a:rPr lang="en-US" sz="2200" b="1" dirty="0" err="1"/>
              <a:t>uneo</a:t>
            </a:r>
            <a:r>
              <a:rPr lang="en-US" sz="2200" b="1" dirty="0"/>
              <a:t> u </a:t>
            </a:r>
            <a:r>
              <a:rPr lang="en-US" sz="2200" b="1" dirty="0" err="1"/>
              <a:t>javni</a:t>
            </a:r>
            <a:r>
              <a:rPr lang="en-US" sz="2200" b="1" dirty="0"/>
              <a:t> </a:t>
            </a:r>
            <a:r>
              <a:rPr lang="en-US" sz="2200" b="1" dirty="0" err="1"/>
              <a:t>registar</a:t>
            </a:r>
            <a:r>
              <a:rPr lang="en-US" sz="2200" b="1" dirty="0"/>
              <a:t> </a:t>
            </a:r>
            <a:r>
              <a:rPr lang="en-US" sz="2200" b="1" dirty="0" err="1"/>
              <a:t>ili</a:t>
            </a:r>
            <a:r>
              <a:rPr lang="en-US" sz="2200" b="1" dirty="0"/>
              <a:t> </a:t>
            </a:r>
            <a:r>
              <a:rPr lang="en-US" sz="2200" b="1" dirty="0" err="1"/>
              <a:t>ih</a:t>
            </a:r>
            <a:r>
              <a:rPr lang="en-US" sz="2200" b="1" dirty="0"/>
              <a:t> je </a:t>
            </a:r>
            <a:r>
              <a:rPr lang="en-US" sz="2200" b="1" dirty="0" err="1"/>
              <a:t>na</a:t>
            </a:r>
            <a:r>
              <a:rPr lang="en-US" sz="2200" b="1" dirty="0"/>
              <a:t> </a:t>
            </a:r>
            <a:r>
              <a:rPr lang="en-US" sz="2200" b="1" dirty="0" err="1"/>
              <a:t>drugi</a:t>
            </a:r>
            <a:r>
              <a:rPr lang="en-US" sz="2200" b="1" dirty="0"/>
              <a:t> </a:t>
            </a:r>
            <a:r>
              <a:rPr lang="en-US" sz="2200" b="1" dirty="0" err="1"/>
              <a:t>način</a:t>
            </a:r>
            <a:r>
              <a:rPr lang="en-US" sz="2200" b="1" dirty="0"/>
              <a:t> </a:t>
            </a:r>
            <a:r>
              <a:rPr lang="en-US" sz="2200" b="1" dirty="0" err="1"/>
              <a:t>učinio</a:t>
            </a:r>
            <a:r>
              <a:rPr lang="en-US" sz="2200" b="1" dirty="0"/>
              <a:t> </a:t>
            </a:r>
            <a:r>
              <a:rPr lang="en-US" sz="2200" b="1" dirty="0" err="1"/>
              <a:t>dostupnim</a:t>
            </a:r>
            <a:r>
              <a:rPr lang="en-US" sz="2200" b="1" dirty="0"/>
              <a:t> </a:t>
            </a:r>
            <a:r>
              <a:rPr lang="en-US" sz="2200" b="1" dirty="0" err="1"/>
              <a:t>javnosti</a:t>
            </a:r>
            <a:r>
              <a:rPr lang="en-US" sz="2200" b="1" dirty="0"/>
              <a:t>, lice </a:t>
            </a:r>
            <a:r>
              <a:rPr lang="en-US" sz="2200" b="1" dirty="0" err="1"/>
              <a:t>zloupotrebljava</a:t>
            </a:r>
            <a:r>
              <a:rPr lang="en-US" sz="2200" b="1" dirty="0"/>
              <a:t> </a:t>
            </a:r>
            <a:r>
              <a:rPr lang="en-US" sz="2200" b="1" dirty="0" err="1"/>
              <a:t>svoje</a:t>
            </a:r>
            <a:r>
              <a:rPr lang="en-US" sz="2200" b="1" dirty="0"/>
              <a:t> </a:t>
            </a:r>
            <a:r>
              <a:rPr lang="en-US" sz="2200" b="1" dirty="0" err="1"/>
              <a:t>pravo</a:t>
            </a:r>
            <a:r>
              <a:rPr lang="en-US" sz="2200" b="1" dirty="0"/>
              <a:t> </a:t>
            </a:r>
            <a:r>
              <a:rPr lang="en-US" sz="2200" b="1" dirty="0" err="1"/>
              <a:t>na</a:t>
            </a:r>
            <a:r>
              <a:rPr lang="en-US" sz="2200" b="1" dirty="0"/>
              <a:t> </a:t>
            </a:r>
            <a:r>
              <a:rPr lang="en-US" sz="2200" b="1" dirty="0" err="1"/>
              <a:t>obaveštenje</a:t>
            </a:r>
            <a:r>
              <a:rPr lang="en-US" sz="2200" b="1" dirty="0"/>
              <a:t>, </a:t>
            </a:r>
            <a:r>
              <a:rPr lang="en-US" sz="2200" b="1" dirty="0" err="1"/>
              <a:t>uvid</a:t>
            </a:r>
            <a:r>
              <a:rPr lang="en-US" sz="2200" b="1" dirty="0"/>
              <a:t> </a:t>
            </a:r>
            <a:r>
              <a:rPr lang="en-US" sz="2200" b="1" dirty="0" err="1"/>
              <a:t>i</a:t>
            </a:r>
            <a:r>
              <a:rPr lang="en-US" sz="2200" b="1" dirty="0"/>
              <a:t> </a:t>
            </a:r>
            <a:r>
              <a:rPr lang="en-US" sz="2200" b="1" dirty="0" err="1"/>
              <a:t>kopiju</a:t>
            </a:r>
            <a:r>
              <a:rPr lang="en-US" sz="2200" b="1" dirty="0"/>
              <a:t>, ...</a:t>
            </a:r>
          </a:p>
          <a:p>
            <a:r>
              <a:rPr lang="en-US" sz="2200" b="1" dirty="0" err="1"/>
              <a:t>Ako</a:t>
            </a:r>
            <a:r>
              <a:rPr lang="en-US" sz="2200" b="1" dirty="0"/>
              <a:t> </a:t>
            </a:r>
            <a:r>
              <a:rPr lang="en-US" sz="2200" b="1" dirty="0" err="1"/>
              <a:t>rukovalac</a:t>
            </a:r>
            <a:r>
              <a:rPr lang="en-US" sz="2200" b="1" dirty="0"/>
              <a:t> </a:t>
            </a:r>
            <a:r>
              <a:rPr lang="en-US" sz="2200" b="1" dirty="0" err="1"/>
              <a:t>odbije</a:t>
            </a:r>
            <a:r>
              <a:rPr lang="en-US" sz="2200" b="1" dirty="0"/>
              <a:t> </a:t>
            </a:r>
            <a:r>
              <a:rPr lang="en-US" sz="2200" b="1" dirty="0" err="1"/>
              <a:t>zahtev</a:t>
            </a:r>
            <a:r>
              <a:rPr lang="en-US" sz="2200" b="1" dirty="0"/>
              <a:t>, o tome </a:t>
            </a:r>
            <a:r>
              <a:rPr lang="en-US" sz="2200" b="1" dirty="0" err="1"/>
              <a:t>donosi</a:t>
            </a:r>
            <a:r>
              <a:rPr lang="en-US" sz="2200" b="1" dirty="0"/>
              <a:t> </a:t>
            </a:r>
            <a:r>
              <a:rPr lang="en-US" sz="2200" b="1" dirty="0" err="1"/>
              <a:t>rešenje</a:t>
            </a:r>
            <a:r>
              <a:rPr lang="en-US" sz="2200" b="1" dirty="0"/>
              <a:t> </a:t>
            </a:r>
            <a:r>
              <a:rPr lang="en-US" sz="2200" b="1" dirty="0" err="1"/>
              <a:t>sa</a:t>
            </a:r>
            <a:r>
              <a:rPr lang="en-US" sz="2200" b="1" dirty="0"/>
              <a:t> </a:t>
            </a:r>
            <a:r>
              <a:rPr lang="en-US" sz="2200" b="1" dirty="0" err="1"/>
              <a:t>poukom</a:t>
            </a:r>
            <a:r>
              <a:rPr lang="en-US" sz="2200" b="1" dirty="0"/>
              <a:t> o </a:t>
            </a:r>
            <a:r>
              <a:rPr lang="en-US" sz="2200" b="1" dirty="0" err="1"/>
              <a:t>pravnom</a:t>
            </a:r>
            <a:r>
              <a:rPr lang="en-US" sz="2200" b="1" dirty="0"/>
              <a:t> </a:t>
            </a:r>
            <a:r>
              <a:rPr lang="en-US" sz="2200" b="1" dirty="0" err="1"/>
              <a:t>sredstvu</a:t>
            </a:r>
            <a:r>
              <a:rPr lang="en-US" sz="2200" b="1" dirty="0"/>
              <a:t> (</a:t>
            </a:r>
            <a:r>
              <a:rPr lang="en-US" sz="2200" b="1" dirty="0" err="1"/>
              <a:t>žalba</a:t>
            </a:r>
            <a:r>
              <a:rPr lang="en-US" sz="2200" b="1" dirty="0"/>
              <a:t> </a:t>
            </a:r>
            <a:r>
              <a:rPr lang="en-US" sz="2200" b="1" dirty="0" err="1"/>
              <a:t>Povereniku</a:t>
            </a:r>
            <a:r>
              <a:rPr lang="en-US" sz="2200" b="1" dirty="0"/>
              <a:t>).</a:t>
            </a:r>
          </a:p>
        </p:txBody>
      </p:sp>
    </p:spTree>
    <p:extLst>
      <p:ext uri="{BB962C8B-B14F-4D97-AF65-F5344CB8AC3E}">
        <p14:creationId xmlns:p14="http://schemas.microsoft.com/office/powerpoint/2010/main" val="1006142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Pravo</a:t>
            </a:r>
            <a:r>
              <a:rPr lang="en-US" dirty="0"/>
              <a:t> </a:t>
            </a:r>
            <a:r>
              <a:rPr lang="en-US" dirty="0" err="1"/>
              <a:t>pristupa</a:t>
            </a:r>
            <a:r>
              <a:rPr lang="en-US" dirty="0"/>
              <a:t> </a:t>
            </a:r>
            <a:r>
              <a:rPr lang="en-US" dirty="0" err="1"/>
              <a:t>Poverenika</a:t>
            </a:r>
            <a:endParaRPr lang="en-US" dirty="0"/>
          </a:p>
        </p:txBody>
      </p:sp>
      <p:sp>
        <p:nvSpPr>
          <p:cNvPr id="3" name="Text Placeholder 2"/>
          <p:cNvSpPr>
            <a:spLocks noGrp="1"/>
          </p:cNvSpPr>
          <p:nvPr>
            <p:ph type="body" sz="quarter" idx="10"/>
          </p:nvPr>
        </p:nvSpPr>
        <p:spPr/>
        <p:txBody>
          <a:bodyPr/>
          <a:lstStyle/>
          <a:p>
            <a:r>
              <a:rPr lang="en-US" b="1" dirty="0" err="1"/>
              <a:t>Poverenik</a:t>
            </a:r>
            <a:r>
              <a:rPr lang="en-US" b="1" dirty="0"/>
              <a:t> </a:t>
            </a:r>
            <a:r>
              <a:rPr lang="en-US" b="1" dirty="0" err="1"/>
              <a:t>ima</a:t>
            </a:r>
            <a:r>
              <a:rPr lang="en-US" b="1" dirty="0"/>
              <a:t> </a:t>
            </a:r>
            <a:r>
              <a:rPr lang="en-US" b="1" dirty="0" err="1"/>
              <a:t>pravo</a:t>
            </a:r>
            <a:r>
              <a:rPr lang="en-US" b="1" dirty="0"/>
              <a:t> </a:t>
            </a:r>
            <a:r>
              <a:rPr lang="en-US" b="1" dirty="0" err="1"/>
              <a:t>pristupa</a:t>
            </a:r>
            <a:r>
              <a:rPr lang="en-US" b="1" dirty="0"/>
              <a:t> </a:t>
            </a:r>
            <a:r>
              <a:rPr lang="en-US" b="1" dirty="0" err="1"/>
              <a:t>i</a:t>
            </a:r>
            <a:r>
              <a:rPr lang="en-US" b="1" dirty="0"/>
              <a:t> </a:t>
            </a:r>
            <a:r>
              <a:rPr lang="en-US" b="1" dirty="0" err="1"/>
              <a:t>uvida</a:t>
            </a:r>
            <a:r>
              <a:rPr lang="en-US" b="1" dirty="0"/>
              <a:t> u:</a:t>
            </a:r>
          </a:p>
          <a:p>
            <a:r>
              <a:rPr lang="en-US" b="1" dirty="0"/>
              <a:t>1) </a:t>
            </a:r>
            <a:r>
              <a:rPr lang="en-US" b="1" dirty="0" err="1"/>
              <a:t>podatak</a:t>
            </a:r>
            <a:r>
              <a:rPr lang="en-US" b="1" dirty="0"/>
              <a:t> </a:t>
            </a:r>
            <a:r>
              <a:rPr lang="en-US" b="1" dirty="0" err="1"/>
              <a:t>i</a:t>
            </a:r>
            <a:r>
              <a:rPr lang="en-US" b="1" dirty="0"/>
              <a:t> </a:t>
            </a:r>
            <a:r>
              <a:rPr lang="en-US" b="1" dirty="0" err="1"/>
              <a:t>zbirku</a:t>
            </a:r>
            <a:r>
              <a:rPr lang="en-US" b="1" dirty="0"/>
              <a:t> </a:t>
            </a:r>
            <a:r>
              <a:rPr lang="en-US" b="1" dirty="0" err="1"/>
              <a:t>podataka</a:t>
            </a:r>
            <a:r>
              <a:rPr lang="en-US" b="1" dirty="0"/>
              <a:t>;</a:t>
            </a:r>
          </a:p>
          <a:p>
            <a:r>
              <a:rPr lang="en-US" b="1" dirty="0"/>
              <a:t>2) </a:t>
            </a:r>
            <a:r>
              <a:rPr lang="en-US" b="1" dirty="0" err="1"/>
              <a:t>kompletnu</a:t>
            </a:r>
            <a:r>
              <a:rPr lang="en-US" b="1" dirty="0"/>
              <a:t> </a:t>
            </a:r>
            <a:r>
              <a:rPr lang="en-US" b="1" dirty="0" err="1"/>
              <a:t>dokumentaciju</a:t>
            </a:r>
            <a:r>
              <a:rPr lang="en-US" b="1" dirty="0"/>
              <a:t> </a:t>
            </a:r>
            <a:r>
              <a:rPr lang="en-US" b="1" dirty="0" err="1"/>
              <a:t>koja</a:t>
            </a:r>
            <a:r>
              <a:rPr lang="en-US" b="1" dirty="0"/>
              <a:t> se </a:t>
            </a:r>
            <a:r>
              <a:rPr lang="en-US" b="1" dirty="0" err="1"/>
              <a:t>odnosi</a:t>
            </a:r>
            <a:r>
              <a:rPr lang="en-US" b="1" dirty="0"/>
              <a:t> </a:t>
            </a:r>
            <a:r>
              <a:rPr lang="en-US" b="1" dirty="0" err="1"/>
              <a:t>na</a:t>
            </a:r>
            <a:r>
              <a:rPr lang="en-US" b="1" dirty="0"/>
              <a:t> </a:t>
            </a:r>
            <a:r>
              <a:rPr lang="en-US" b="1" dirty="0" err="1"/>
              <a:t>prikupljanje</a:t>
            </a:r>
            <a:r>
              <a:rPr lang="en-US" b="1" dirty="0"/>
              <a:t> </a:t>
            </a:r>
            <a:r>
              <a:rPr lang="en-US" b="1" dirty="0" err="1"/>
              <a:t>podataka</a:t>
            </a:r>
            <a:r>
              <a:rPr lang="en-US" b="1" dirty="0"/>
              <a:t> </a:t>
            </a:r>
            <a:r>
              <a:rPr lang="en-US" b="1" dirty="0" err="1"/>
              <a:t>i</a:t>
            </a:r>
            <a:r>
              <a:rPr lang="en-US" b="1" dirty="0"/>
              <a:t> </a:t>
            </a:r>
            <a:r>
              <a:rPr lang="en-US" b="1" dirty="0" err="1"/>
              <a:t>druge</a:t>
            </a:r>
            <a:r>
              <a:rPr lang="en-US" b="1" dirty="0"/>
              <a:t> </a:t>
            </a:r>
            <a:r>
              <a:rPr lang="en-US" b="1" dirty="0" err="1"/>
              <a:t>radnje</a:t>
            </a:r>
            <a:r>
              <a:rPr lang="en-US" b="1" dirty="0"/>
              <a:t> </a:t>
            </a:r>
            <a:r>
              <a:rPr lang="en-US" b="1" dirty="0" err="1"/>
              <a:t>obrade</a:t>
            </a:r>
            <a:r>
              <a:rPr lang="en-US" b="1" dirty="0"/>
              <a:t>, </a:t>
            </a:r>
            <a:r>
              <a:rPr lang="en-US" b="1" dirty="0" err="1"/>
              <a:t>kao</a:t>
            </a:r>
            <a:r>
              <a:rPr lang="en-US" b="1" dirty="0"/>
              <a:t> </a:t>
            </a:r>
            <a:r>
              <a:rPr lang="en-US" b="1" dirty="0" err="1"/>
              <a:t>i</a:t>
            </a:r>
            <a:r>
              <a:rPr lang="en-US" b="1" dirty="0"/>
              <a:t> </a:t>
            </a:r>
            <a:r>
              <a:rPr lang="en-US" b="1" dirty="0" err="1"/>
              <a:t>na</a:t>
            </a:r>
            <a:r>
              <a:rPr lang="en-US" b="1" dirty="0"/>
              <a:t> </a:t>
            </a:r>
            <a:r>
              <a:rPr lang="en-US" b="1" dirty="0" err="1"/>
              <a:t>ostvarivanje</a:t>
            </a:r>
            <a:r>
              <a:rPr lang="en-US" b="1" dirty="0"/>
              <a:t> </a:t>
            </a:r>
            <a:r>
              <a:rPr lang="en-US" b="1" dirty="0" err="1"/>
              <a:t>prava</a:t>
            </a:r>
            <a:r>
              <a:rPr lang="en-US" b="1" dirty="0"/>
              <a:t> </a:t>
            </a:r>
            <a:r>
              <a:rPr lang="en-US" b="1" dirty="0" err="1"/>
              <a:t>lica</a:t>
            </a:r>
            <a:r>
              <a:rPr lang="en-US" b="1" dirty="0"/>
              <a:t> </a:t>
            </a:r>
            <a:r>
              <a:rPr lang="en-US" b="1" dirty="0" err="1"/>
              <a:t>iz</a:t>
            </a:r>
            <a:r>
              <a:rPr lang="en-US" b="1" dirty="0"/>
              <a:t> </a:t>
            </a:r>
            <a:r>
              <a:rPr lang="en-US" b="1" dirty="0" err="1"/>
              <a:t>ovog</a:t>
            </a:r>
            <a:r>
              <a:rPr lang="en-US" b="1" dirty="0"/>
              <a:t> </a:t>
            </a:r>
            <a:r>
              <a:rPr lang="en-US" b="1" dirty="0" err="1"/>
              <a:t>zakona</a:t>
            </a:r>
            <a:r>
              <a:rPr lang="en-US" b="1" dirty="0"/>
              <a:t>;</a:t>
            </a:r>
          </a:p>
          <a:p>
            <a:r>
              <a:rPr lang="en-US" b="1" dirty="0"/>
              <a:t>3) </a:t>
            </a:r>
            <a:r>
              <a:rPr lang="en-US" b="1" dirty="0" err="1"/>
              <a:t>opšte</a:t>
            </a:r>
            <a:r>
              <a:rPr lang="en-US" b="1" dirty="0"/>
              <a:t> </a:t>
            </a:r>
            <a:r>
              <a:rPr lang="en-US" b="1" dirty="0" err="1"/>
              <a:t>akte</a:t>
            </a:r>
            <a:r>
              <a:rPr lang="en-US" b="1" dirty="0"/>
              <a:t> </a:t>
            </a:r>
            <a:r>
              <a:rPr lang="en-US" b="1" dirty="0" err="1"/>
              <a:t>rukovaoca</a:t>
            </a:r>
            <a:r>
              <a:rPr lang="en-US" b="1" dirty="0"/>
              <a:t>;</a:t>
            </a:r>
          </a:p>
          <a:p>
            <a:r>
              <a:rPr lang="en-US" b="1" dirty="0"/>
              <a:t>4) </a:t>
            </a:r>
            <a:r>
              <a:rPr lang="en-US" b="1" dirty="0" err="1"/>
              <a:t>prostorije</a:t>
            </a:r>
            <a:r>
              <a:rPr lang="en-US" b="1" dirty="0"/>
              <a:t> </a:t>
            </a:r>
            <a:r>
              <a:rPr lang="en-US" b="1" dirty="0" err="1"/>
              <a:t>i</a:t>
            </a:r>
            <a:r>
              <a:rPr lang="en-US" b="1" dirty="0"/>
              <a:t> </a:t>
            </a:r>
            <a:r>
              <a:rPr lang="en-US" b="1" dirty="0" err="1"/>
              <a:t>opremu</a:t>
            </a:r>
            <a:r>
              <a:rPr lang="en-US" b="1" dirty="0"/>
              <a:t> </a:t>
            </a:r>
            <a:r>
              <a:rPr lang="en-US" b="1" dirty="0" err="1"/>
              <a:t>koju</a:t>
            </a:r>
            <a:r>
              <a:rPr lang="en-US" b="1" dirty="0"/>
              <a:t> </a:t>
            </a:r>
            <a:r>
              <a:rPr lang="en-US" b="1" dirty="0" err="1"/>
              <a:t>koristi</a:t>
            </a:r>
            <a:r>
              <a:rPr lang="en-US" b="1" dirty="0"/>
              <a:t> </a:t>
            </a:r>
            <a:r>
              <a:rPr lang="en-US" b="1" dirty="0" err="1"/>
              <a:t>rukovalac</a:t>
            </a:r>
            <a:endParaRPr lang="en-US" b="1" dirty="0"/>
          </a:p>
        </p:txBody>
      </p:sp>
    </p:spTree>
    <p:extLst>
      <p:ext uri="{BB962C8B-B14F-4D97-AF65-F5344CB8AC3E}">
        <p14:creationId xmlns:p14="http://schemas.microsoft.com/office/powerpoint/2010/main" val="1193387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Evidencija</a:t>
            </a:r>
            <a:r>
              <a:rPr lang="en-US" dirty="0"/>
              <a:t> </a:t>
            </a:r>
            <a:r>
              <a:rPr lang="en-US" dirty="0" err="1"/>
              <a:t>rukovaoca</a:t>
            </a:r>
            <a:endParaRPr lang="en-US" dirty="0"/>
          </a:p>
        </p:txBody>
      </p:sp>
      <p:sp>
        <p:nvSpPr>
          <p:cNvPr id="3" name="Text Placeholder 2"/>
          <p:cNvSpPr>
            <a:spLocks noGrp="1"/>
          </p:cNvSpPr>
          <p:nvPr>
            <p:ph type="body" sz="quarter" idx="10"/>
          </p:nvPr>
        </p:nvSpPr>
        <p:spPr/>
        <p:txBody>
          <a:bodyPr/>
          <a:lstStyle/>
          <a:p>
            <a:r>
              <a:rPr lang="en-US" sz="2000" b="1" dirty="0" err="1"/>
              <a:t>Rukovalac</a:t>
            </a:r>
            <a:r>
              <a:rPr lang="en-US" sz="2000" b="1" dirty="0"/>
              <a:t> </a:t>
            </a:r>
            <a:r>
              <a:rPr lang="en-US" sz="2000" b="1" dirty="0" err="1"/>
              <a:t>obrazuje</a:t>
            </a:r>
            <a:r>
              <a:rPr lang="en-US" sz="2000" b="1" dirty="0"/>
              <a:t> </a:t>
            </a:r>
            <a:r>
              <a:rPr lang="en-US" sz="2000" b="1" dirty="0" err="1"/>
              <a:t>i</a:t>
            </a:r>
            <a:r>
              <a:rPr lang="en-US" sz="2000" b="1" dirty="0"/>
              <a:t> </a:t>
            </a:r>
            <a:r>
              <a:rPr lang="en-US" sz="2000" b="1" dirty="0" err="1"/>
              <a:t>vodi</a:t>
            </a:r>
            <a:r>
              <a:rPr lang="en-US" sz="2000" b="1" dirty="0"/>
              <a:t> </a:t>
            </a:r>
            <a:r>
              <a:rPr lang="en-US" sz="2000" b="1" dirty="0" err="1"/>
              <a:t>evidenciju</a:t>
            </a:r>
            <a:r>
              <a:rPr lang="en-US" sz="2000" b="1" dirty="0"/>
              <a:t> </a:t>
            </a:r>
            <a:r>
              <a:rPr lang="en-US" sz="2000" b="1" dirty="0" err="1"/>
              <a:t>koja</a:t>
            </a:r>
            <a:r>
              <a:rPr lang="en-US" sz="2000" b="1" dirty="0"/>
              <a:t> </a:t>
            </a:r>
            <a:r>
              <a:rPr lang="en-US" sz="2000" b="1" dirty="0" err="1"/>
              <a:t>sadrži</a:t>
            </a:r>
            <a:r>
              <a:rPr lang="en-US" sz="2000" b="1" dirty="0"/>
              <a:t>:</a:t>
            </a:r>
          </a:p>
          <a:p>
            <a:r>
              <a:rPr lang="en-US" sz="2000" b="1" dirty="0"/>
              <a:t>1) </a:t>
            </a:r>
            <a:r>
              <a:rPr lang="en-US" sz="2000" b="1" dirty="0" err="1"/>
              <a:t>vrstu</a:t>
            </a:r>
            <a:r>
              <a:rPr lang="en-US" sz="2000" b="1" dirty="0"/>
              <a:t> </a:t>
            </a:r>
            <a:r>
              <a:rPr lang="en-US" sz="2000" b="1" dirty="0" err="1"/>
              <a:t>podataka</a:t>
            </a:r>
            <a:r>
              <a:rPr lang="en-US" sz="2000" b="1" dirty="0"/>
              <a:t> </a:t>
            </a:r>
            <a:r>
              <a:rPr lang="en-US" sz="2000" b="1" dirty="0" err="1"/>
              <a:t>i</a:t>
            </a:r>
            <a:r>
              <a:rPr lang="en-US" sz="2000" b="1" dirty="0"/>
              <a:t> </a:t>
            </a:r>
            <a:r>
              <a:rPr lang="en-US" sz="2000" b="1" dirty="0" err="1"/>
              <a:t>naziv</a:t>
            </a:r>
            <a:r>
              <a:rPr lang="en-US" sz="2000" b="1" dirty="0"/>
              <a:t> </a:t>
            </a:r>
            <a:r>
              <a:rPr lang="en-US" sz="2000" b="1" dirty="0" err="1"/>
              <a:t>zbirke</a:t>
            </a:r>
            <a:r>
              <a:rPr lang="en-US" sz="2000" b="1" dirty="0"/>
              <a:t> </a:t>
            </a:r>
            <a:r>
              <a:rPr lang="en-US" sz="2000" b="1" dirty="0" err="1"/>
              <a:t>podataka</a:t>
            </a:r>
            <a:r>
              <a:rPr lang="en-US" sz="2000" b="1" dirty="0"/>
              <a:t>;</a:t>
            </a:r>
          </a:p>
          <a:p>
            <a:r>
              <a:rPr lang="en-US" sz="2000" b="1" dirty="0"/>
              <a:t>2) </a:t>
            </a:r>
            <a:r>
              <a:rPr lang="en-US" sz="2000" b="1" dirty="0" err="1"/>
              <a:t>vrstu</a:t>
            </a:r>
            <a:r>
              <a:rPr lang="en-US" sz="2000" b="1" dirty="0"/>
              <a:t> </a:t>
            </a:r>
            <a:r>
              <a:rPr lang="en-US" sz="2000" b="1" dirty="0" err="1"/>
              <a:t>radnje</a:t>
            </a:r>
            <a:r>
              <a:rPr lang="en-US" sz="2000" b="1" dirty="0"/>
              <a:t> </a:t>
            </a:r>
            <a:r>
              <a:rPr lang="en-US" sz="2000" b="1" dirty="0" err="1"/>
              <a:t>obrade</a:t>
            </a:r>
            <a:r>
              <a:rPr lang="en-US" sz="2000" b="1" dirty="0"/>
              <a:t>;</a:t>
            </a:r>
          </a:p>
          <a:p>
            <a:r>
              <a:rPr lang="en-US" sz="2000" b="1" dirty="0"/>
              <a:t>3) </a:t>
            </a:r>
            <a:r>
              <a:rPr lang="en-US" sz="2000" b="1" dirty="0" err="1"/>
              <a:t>naziv</a:t>
            </a:r>
            <a:r>
              <a:rPr lang="en-US" sz="2000" b="1" dirty="0"/>
              <a:t>, </a:t>
            </a:r>
            <a:r>
              <a:rPr lang="en-US" sz="2000" b="1" dirty="0" err="1"/>
              <a:t>ime</a:t>
            </a:r>
            <a:r>
              <a:rPr lang="en-US" sz="2000" b="1" dirty="0"/>
              <a:t>, </a:t>
            </a:r>
            <a:r>
              <a:rPr lang="en-US" sz="2000" b="1" dirty="0" err="1"/>
              <a:t>sedište</a:t>
            </a:r>
            <a:r>
              <a:rPr lang="en-US" sz="2000" b="1" dirty="0"/>
              <a:t> </a:t>
            </a:r>
            <a:r>
              <a:rPr lang="en-US" sz="2000" b="1" dirty="0" err="1"/>
              <a:t>i</a:t>
            </a:r>
            <a:r>
              <a:rPr lang="en-US" sz="2000" b="1" dirty="0"/>
              <a:t> </a:t>
            </a:r>
            <a:r>
              <a:rPr lang="en-US" sz="2000" b="1" dirty="0" err="1"/>
              <a:t>adresu</a:t>
            </a:r>
            <a:r>
              <a:rPr lang="en-US" sz="2000" b="1" dirty="0"/>
              <a:t> </a:t>
            </a:r>
            <a:r>
              <a:rPr lang="en-US" sz="2000" b="1" dirty="0" err="1"/>
              <a:t>rukovaoca</a:t>
            </a:r>
            <a:r>
              <a:rPr lang="en-US" sz="2000" b="1" dirty="0"/>
              <a:t>;</a:t>
            </a:r>
          </a:p>
          <a:p>
            <a:r>
              <a:rPr lang="en-US" sz="2000" b="1" dirty="0"/>
              <a:t>4) datum </a:t>
            </a:r>
            <a:r>
              <a:rPr lang="en-US" sz="2000" b="1" dirty="0" err="1"/>
              <a:t>započinjanja</a:t>
            </a:r>
            <a:r>
              <a:rPr lang="en-US" sz="2000" b="1" dirty="0"/>
              <a:t> </a:t>
            </a:r>
            <a:r>
              <a:rPr lang="en-US" sz="2000" b="1" dirty="0" err="1"/>
              <a:t>obrade</a:t>
            </a:r>
            <a:r>
              <a:rPr lang="en-US" sz="2000" b="1" dirty="0"/>
              <a:t>, </a:t>
            </a:r>
            <a:r>
              <a:rPr lang="en-US" sz="2000" b="1" dirty="0" err="1"/>
              <a:t>odnosno</a:t>
            </a:r>
            <a:r>
              <a:rPr lang="en-US" sz="2000" b="1" dirty="0"/>
              <a:t> </a:t>
            </a:r>
            <a:r>
              <a:rPr lang="en-US" sz="2000" b="1" dirty="0" err="1"/>
              <a:t>uspostavljanja</a:t>
            </a:r>
            <a:r>
              <a:rPr lang="en-US" sz="2000" b="1" dirty="0"/>
              <a:t> </a:t>
            </a:r>
            <a:r>
              <a:rPr lang="en-US" sz="2000" b="1" dirty="0" err="1"/>
              <a:t>zbirke</a:t>
            </a:r>
            <a:r>
              <a:rPr lang="en-US" sz="2000" b="1" dirty="0"/>
              <a:t> </a:t>
            </a:r>
            <a:r>
              <a:rPr lang="en-US" sz="2000" b="1" dirty="0" err="1"/>
              <a:t>podataka</a:t>
            </a:r>
            <a:r>
              <a:rPr lang="en-US" sz="2000" b="1" dirty="0"/>
              <a:t>;</a:t>
            </a:r>
          </a:p>
          <a:p>
            <a:r>
              <a:rPr lang="en-US" sz="2000" b="1" dirty="0"/>
              <a:t>5) </a:t>
            </a:r>
            <a:r>
              <a:rPr lang="en-US" sz="2000" b="1" dirty="0" err="1"/>
              <a:t>svrhu</a:t>
            </a:r>
            <a:r>
              <a:rPr lang="en-US" sz="2000" b="1" dirty="0"/>
              <a:t> </a:t>
            </a:r>
            <a:r>
              <a:rPr lang="en-US" sz="2000" b="1" dirty="0" err="1"/>
              <a:t>obrade</a:t>
            </a:r>
            <a:r>
              <a:rPr lang="en-US" sz="2000" b="1" dirty="0"/>
              <a:t>;</a:t>
            </a:r>
          </a:p>
          <a:p>
            <a:r>
              <a:rPr lang="en-US" sz="2000" b="1" dirty="0"/>
              <a:t>6) </a:t>
            </a:r>
            <a:r>
              <a:rPr lang="en-US" sz="2000" b="1" dirty="0" err="1"/>
              <a:t>pravni</a:t>
            </a:r>
            <a:r>
              <a:rPr lang="en-US" sz="2000" b="1" dirty="0"/>
              <a:t> </a:t>
            </a:r>
            <a:r>
              <a:rPr lang="en-US" sz="2000" b="1" dirty="0" err="1"/>
              <a:t>osnov</a:t>
            </a:r>
            <a:r>
              <a:rPr lang="en-US" sz="2000" b="1" dirty="0"/>
              <a:t> </a:t>
            </a:r>
            <a:r>
              <a:rPr lang="en-US" sz="2000" b="1" dirty="0" err="1"/>
              <a:t>obrade</a:t>
            </a:r>
            <a:r>
              <a:rPr lang="en-US" sz="2000" b="1" dirty="0"/>
              <a:t>, </a:t>
            </a:r>
            <a:r>
              <a:rPr lang="en-US" sz="2000" b="1" dirty="0" err="1"/>
              <a:t>odnosno</a:t>
            </a:r>
            <a:r>
              <a:rPr lang="en-US" sz="2000" b="1" dirty="0"/>
              <a:t> </a:t>
            </a:r>
            <a:r>
              <a:rPr lang="en-US" sz="2000" b="1" dirty="0" err="1"/>
              <a:t>uspostavljanja</a:t>
            </a:r>
            <a:r>
              <a:rPr lang="en-US" sz="2000" b="1" dirty="0"/>
              <a:t> </a:t>
            </a:r>
            <a:r>
              <a:rPr lang="en-US" sz="2000" b="1" dirty="0" err="1"/>
              <a:t>zbirke</a:t>
            </a:r>
            <a:r>
              <a:rPr lang="en-US" sz="2000" b="1" dirty="0"/>
              <a:t> </a:t>
            </a:r>
            <a:r>
              <a:rPr lang="en-US" sz="2000" b="1" dirty="0" err="1"/>
              <a:t>podataka</a:t>
            </a:r>
            <a:r>
              <a:rPr lang="en-US" sz="2000" b="1" dirty="0"/>
              <a:t>;</a:t>
            </a:r>
          </a:p>
          <a:p>
            <a:r>
              <a:rPr lang="en-US" sz="2000" b="1" dirty="0"/>
              <a:t>7) </a:t>
            </a:r>
            <a:r>
              <a:rPr lang="en-US" sz="2000" b="1" dirty="0" err="1"/>
              <a:t>kategoriju</a:t>
            </a:r>
            <a:r>
              <a:rPr lang="en-US" sz="2000" b="1" dirty="0"/>
              <a:t> </a:t>
            </a:r>
            <a:r>
              <a:rPr lang="en-US" sz="2000" b="1" dirty="0" err="1"/>
              <a:t>lica</a:t>
            </a:r>
            <a:r>
              <a:rPr lang="en-US" sz="2000" b="1" dirty="0"/>
              <a:t> </a:t>
            </a:r>
            <a:r>
              <a:rPr lang="en-US" sz="2000" b="1" dirty="0" err="1"/>
              <a:t>na</a:t>
            </a:r>
            <a:r>
              <a:rPr lang="en-US" sz="2000" b="1" dirty="0"/>
              <a:t> </a:t>
            </a:r>
            <a:r>
              <a:rPr lang="en-US" sz="2000" b="1" dirty="0" err="1"/>
              <a:t>koje</a:t>
            </a:r>
            <a:r>
              <a:rPr lang="en-US" sz="2000" b="1" dirty="0"/>
              <a:t> se </a:t>
            </a:r>
            <a:r>
              <a:rPr lang="en-US" sz="2000" b="1" dirty="0" err="1"/>
              <a:t>podaci</a:t>
            </a:r>
            <a:r>
              <a:rPr lang="en-US" sz="2000" b="1" dirty="0"/>
              <a:t> </a:t>
            </a:r>
            <a:r>
              <a:rPr lang="en-US" sz="2000" b="1" dirty="0" err="1"/>
              <a:t>odnose</a:t>
            </a:r>
            <a:r>
              <a:rPr lang="en-US" sz="2000" b="1" dirty="0"/>
              <a:t>;</a:t>
            </a:r>
          </a:p>
          <a:p>
            <a:r>
              <a:rPr lang="en-US" sz="2000" b="1" dirty="0"/>
              <a:t>8) </a:t>
            </a:r>
            <a:r>
              <a:rPr lang="en-US" sz="2000" b="1" dirty="0" err="1"/>
              <a:t>vrstu</a:t>
            </a:r>
            <a:r>
              <a:rPr lang="en-US" sz="2000" b="1" dirty="0"/>
              <a:t> </a:t>
            </a:r>
            <a:r>
              <a:rPr lang="en-US" sz="2000" b="1" dirty="0" err="1"/>
              <a:t>i</a:t>
            </a:r>
            <a:r>
              <a:rPr lang="en-US" sz="2000" b="1" dirty="0"/>
              <a:t> </a:t>
            </a:r>
            <a:r>
              <a:rPr lang="en-US" sz="2000" b="1" dirty="0" err="1"/>
              <a:t>stepen</a:t>
            </a:r>
            <a:r>
              <a:rPr lang="en-US" sz="2000" b="1" dirty="0"/>
              <a:t> </a:t>
            </a:r>
            <a:r>
              <a:rPr lang="en-US" sz="2000" b="1" dirty="0" err="1"/>
              <a:t>tajnosti</a:t>
            </a:r>
            <a:r>
              <a:rPr lang="en-US" sz="2000" b="1" dirty="0"/>
              <a:t> </a:t>
            </a:r>
            <a:r>
              <a:rPr lang="en-US" sz="2000" b="1" dirty="0" err="1"/>
              <a:t>podataka</a:t>
            </a:r>
            <a:r>
              <a:rPr lang="en-US" sz="2000" b="1" dirty="0"/>
              <a:t>;</a:t>
            </a:r>
          </a:p>
          <a:p>
            <a:r>
              <a:rPr lang="en-US" sz="2000" b="1" dirty="0"/>
              <a:t>9) </a:t>
            </a:r>
            <a:r>
              <a:rPr lang="en-US" sz="2000" b="1" dirty="0" err="1"/>
              <a:t>način</a:t>
            </a:r>
            <a:r>
              <a:rPr lang="en-US" sz="2000" b="1" dirty="0"/>
              <a:t> </a:t>
            </a:r>
            <a:r>
              <a:rPr lang="en-US" sz="2000" b="1" dirty="0" err="1"/>
              <a:t>prikupljanja</a:t>
            </a:r>
            <a:r>
              <a:rPr lang="en-US" sz="2000" b="1" dirty="0"/>
              <a:t> </a:t>
            </a:r>
            <a:r>
              <a:rPr lang="en-US" sz="2000" b="1" dirty="0" err="1"/>
              <a:t>i</a:t>
            </a:r>
            <a:r>
              <a:rPr lang="en-US" sz="2000" b="1" dirty="0"/>
              <a:t> </a:t>
            </a:r>
            <a:r>
              <a:rPr lang="en-US" sz="2000" b="1" dirty="0" err="1"/>
              <a:t>čuvanja</a:t>
            </a:r>
            <a:r>
              <a:rPr lang="en-US" sz="2000" b="1" dirty="0"/>
              <a:t> </a:t>
            </a:r>
            <a:r>
              <a:rPr lang="en-US" sz="2000" b="1" dirty="0" err="1"/>
              <a:t>podataka</a:t>
            </a:r>
            <a:r>
              <a:rPr lang="en-US" sz="2000" b="1" dirty="0"/>
              <a:t>;</a:t>
            </a:r>
          </a:p>
        </p:txBody>
      </p:sp>
    </p:spTree>
    <p:extLst>
      <p:ext uri="{BB962C8B-B14F-4D97-AF65-F5344CB8AC3E}">
        <p14:creationId xmlns:p14="http://schemas.microsoft.com/office/powerpoint/2010/main" val="1581228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Evidencija</a:t>
            </a:r>
            <a:r>
              <a:rPr lang="en-US" dirty="0"/>
              <a:t> </a:t>
            </a:r>
            <a:r>
              <a:rPr lang="en-US" dirty="0" err="1"/>
              <a:t>rukovaoca</a:t>
            </a:r>
            <a:r>
              <a:rPr lang="en-US" dirty="0"/>
              <a:t> (</a:t>
            </a:r>
            <a:r>
              <a:rPr lang="en-US" dirty="0" err="1"/>
              <a:t>nastavljeno</a:t>
            </a:r>
            <a:r>
              <a:rPr lang="en-US" dirty="0"/>
              <a:t>)</a:t>
            </a:r>
          </a:p>
        </p:txBody>
      </p:sp>
      <p:sp>
        <p:nvSpPr>
          <p:cNvPr id="3" name="Text Placeholder 2"/>
          <p:cNvSpPr>
            <a:spLocks noGrp="1"/>
          </p:cNvSpPr>
          <p:nvPr>
            <p:ph type="body" sz="quarter" idx="10"/>
          </p:nvPr>
        </p:nvSpPr>
        <p:spPr/>
        <p:txBody>
          <a:bodyPr/>
          <a:lstStyle/>
          <a:p>
            <a:r>
              <a:rPr lang="en-US" sz="3200" b="1" dirty="0"/>
              <a:t>10) </a:t>
            </a:r>
            <a:r>
              <a:rPr lang="en-US" sz="3200" b="1" dirty="0" err="1"/>
              <a:t>rok</a:t>
            </a:r>
            <a:r>
              <a:rPr lang="en-US" sz="3200" b="1" dirty="0"/>
              <a:t> </a:t>
            </a:r>
            <a:r>
              <a:rPr lang="en-US" sz="3200" b="1" dirty="0" err="1"/>
              <a:t>čuvanja</a:t>
            </a:r>
            <a:r>
              <a:rPr lang="en-US" sz="3200" b="1" dirty="0"/>
              <a:t> </a:t>
            </a:r>
            <a:r>
              <a:rPr lang="en-US" sz="3200" b="1" dirty="0" err="1"/>
              <a:t>i</a:t>
            </a:r>
            <a:r>
              <a:rPr lang="en-US" sz="3200" b="1" dirty="0"/>
              <a:t> </a:t>
            </a:r>
            <a:r>
              <a:rPr lang="en-US" sz="3200" b="1" dirty="0" err="1"/>
              <a:t>upotrebe</a:t>
            </a:r>
            <a:r>
              <a:rPr lang="en-US" sz="3200" b="1" dirty="0"/>
              <a:t> </a:t>
            </a:r>
            <a:r>
              <a:rPr lang="en-US" sz="3200" b="1" dirty="0" err="1"/>
              <a:t>podataka</a:t>
            </a:r>
            <a:r>
              <a:rPr lang="en-US" sz="3200" b="1" dirty="0"/>
              <a:t>;</a:t>
            </a:r>
          </a:p>
          <a:p>
            <a:r>
              <a:rPr lang="en-US" sz="3200" b="1" dirty="0"/>
              <a:t>11) </a:t>
            </a:r>
            <a:r>
              <a:rPr lang="en-US" sz="3200" b="1" dirty="0" err="1"/>
              <a:t>naziv</a:t>
            </a:r>
            <a:r>
              <a:rPr lang="en-US" sz="3200" b="1" dirty="0"/>
              <a:t>, </a:t>
            </a:r>
            <a:r>
              <a:rPr lang="en-US" sz="3200" b="1" dirty="0" err="1"/>
              <a:t>ime</a:t>
            </a:r>
            <a:r>
              <a:rPr lang="en-US" sz="3200" b="1" dirty="0"/>
              <a:t>, </a:t>
            </a:r>
            <a:r>
              <a:rPr lang="en-US" sz="3200" b="1" dirty="0" err="1"/>
              <a:t>sedište</a:t>
            </a:r>
            <a:r>
              <a:rPr lang="en-US" sz="3200" b="1" dirty="0"/>
              <a:t> </a:t>
            </a:r>
            <a:r>
              <a:rPr lang="en-US" sz="3200" b="1" dirty="0" err="1"/>
              <a:t>i</a:t>
            </a:r>
            <a:r>
              <a:rPr lang="en-US" sz="3200" b="1" dirty="0"/>
              <a:t> </a:t>
            </a:r>
            <a:r>
              <a:rPr lang="en-US" sz="3200" b="1" dirty="0" err="1"/>
              <a:t>adresu</a:t>
            </a:r>
            <a:r>
              <a:rPr lang="en-US" sz="3200" b="1" dirty="0"/>
              <a:t> </a:t>
            </a:r>
            <a:r>
              <a:rPr lang="en-US" sz="3200" b="1" dirty="0" err="1"/>
              <a:t>korisnika</a:t>
            </a:r>
            <a:r>
              <a:rPr lang="en-US" sz="3200" b="1" dirty="0"/>
              <a:t>;</a:t>
            </a:r>
          </a:p>
          <a:p>
            <a:r>
              <a:rPr lang="en-US" sz="3200" b="1" dirty="0"/>
              <a:t>12) </a:t>
            </a:r>
            <a:r>
              <a:rPr lang="en-US" sz="3200" b="1" dirty="0" err="1"/>
              <a:t>oznaku</a:t>
            </a:r>
            <a:r>
              <a:rPr lang="en-US" sz="3200" b="1" dirty="0"/>
              <a:t> </a:t>
            </a:r>
            <a:r>
              <a:rPr lang="en-US" sz="3200" b="1" dirty="0" err="1"/>
              <a:t>unošenja</a:t>
            </a:r>
            <a:r>
              <a:rPr lang="en-US" sz="3200" b="1" dirty="0"/>
              <a:t>, </a:t>
            </a:r>
            <a:r>
              <a:rPr lang="en-US" sz="3200" b="1" dirty="0" err="1"/>
              <a:t>odnosno</a:t>
            </a:r>
            <a:r>
              <a:rPr lang="en-US" sz="3200" b="1" dirty="0"/>
              <a:t> </a:t>
            </a:r>
            <a:r>
              <a:rPr lang="en-US" sz="3200" b="1" dirty="0" err="1"/>
              <a:t>iznošenja</a:t>
            </a:r>
            <a:r>
              <a:rPr lang="en-US" sz="3200" b="1" dirty="0"/>
              <a:t> </a:t>
            </a:r>
            <a:r>
              <a:rPr lang="en-US" sz="3200" b="1" dirty="0" err="1"/>
              <a:t>podataka</a:t>
            </a:r>
            <a:r>
              <a:rPr lang="en-US" sz="3200" b="1" dirty="0"/>
              <a:t> </a:t>
            </a:r>
            <a:r>
              <a:rPr lang="en-US" sz="3200" b="1" dirty="0" err="1"/>
              <a:t>iz</a:t>
            </a:r>
            <a:r>
              <a:rPr lang="en-US" sz="3200" b="1" dirty="0"/>
              <a:t> </a:t>
            </a:r>
            <a:r>
              <a:rPr lang="en-US" sz="3200" b="1" dirty="0" err="1"/>
              <a:t>Republike</a:t>
            </a:r>
            <a:r>
              <a:rPr lang="en-US" sz="3200" b="1" dirty="0"/>
              <a:t> </a:t>
            </a:r>
            <a:r>
              <a:rPr lang="en-US" sz="3200" b="1" dirty="0" err="1"/>
              <a:t>Srbije</a:t>
            </a:r>
            <a:r>
              <a:rPr lang="en-US" sz="3200" b="1" dirty="0"/>
              <a:t> </a:t>
            </a:r>
            <a:r>
              <a:rPr lang="en-US" sz="3200" b="1" dirty="0" err="1"/>
              <a:t>sa</a:t>
            </a:r>
            <a:r>
              <a:rPr lang="en-US" sz="3200" b="1" dirty="0"/>
              <a:t> </a:t>
            </a:r>
            <a:r>
              <a:rPr lang="en-US" sz="3200" b="1" dirty="0" err="1"/>
              <a:t>nazivom</a:t>
            </a:r>
            <a:r>
              <a:rPr lang="en-US" sz="3200" b="1" dirty="0"/>
              <a:t> </a:t>
            </a:r>
            <a:r>
              <a:rPr lang="en-US" sz="3200" b="1" dirty="0" err="1"/>
              <a:t>države</a:t>
            </a:r>
            <a:r>
              <a:rPr lang="en-US" sz="3200" b="1" dirty="0"/>
              <a:t>, </a:t>
            </a:r>
            <a:r>
              <a:rPr lang="en-US" sz="3200" b="1" dirty="0" err="1"/>
              <a:t>odnosno</a:t>
            </a:r>
            <a:r>
              <a:rPr lang="en-US" sz="3200" b="1" dirty="0"/>
              <a:t> </a:t>
            </a:r>
            <a:r>
              <a:rPr lang="en-US" sz="3200" b="1" dirty="0" err="1"/>
              <a:t>međunarodne</a:t>
            </a:r>
            <a:r>
              <a:rPr lang="en-US" sz="3200" b="1" dirty="0"/>
              <a:t> </a:t>
            </a:r>
            <a:r>
              <a:rPr lang="en-US" sz="3200" b="1" dirty="0" err="1"/>
              <a:t>organizacije</a:t>
            </a:r>
            <a:r>
              <a:rPr lang="en-US" sz="3200" b="1" dirty="0"/>
              <a:t> </a:t>
            </a:r>
            <a:r>
              <a:rPr lang="en-US" sz="3200" b="1" dirty="0" err="1"/>
              <a:t>i</a:t>
            </a:r>
            <a:r>
              <a:rPr lang="en-US" sz="3200" b="1" dirty="0"/>
              <a:t> </a:t>
            </a:r>
            <a:r>
              <a:rPr lang="en-US" sz="3200" b="1" dirty="0" err="1"/>
              <a:t>stranog</a:t>
            </a:r>
            <a:r>
              <a:rPr lang="en-US" sz="3200" b="1" dirty="0"/>
              <a:t> </a:t>
            </a:r>
            <a:r>
              <a:rPr lang="en-US" sz="3200" b="1" dirty="0" err="1"/>
              <a:t>korisnika</a:t>
            </a:r>
            <a:r>
              <a:rPr lang="en-US" sz="3200" b="1" dirty="0"/>
              <a:t>, </a:t>
            </a:r>
            <a:r>
              <a:rPr lang="en-US" sz="3200" b="1" dirty="0" err="1"/>
              <a:t>pravni</a:t>
            </a:r>
            <a:r>
              <a:rPr lang="en-US" sz="3200" b="1" dirty="0"/>
              <a:t> </a:t>
            </a:r>
            <a:r>
              <a:rPr lang="en-US" sz="3200" b="1" dirty="0" err="1"/>
              <a:t>osnov</a:t>
            </a:r>
            <a:r>
              <a:rPr lang="en-US" sz="3200" b="1" dirty="0"/>
              <a:t> </a:t>
            </a:r>
            <a:r>
              <a:rPr lang="en-US" sz="3200" b="1" dirty="0" err="1"/>
              <a:t>i</a:t>
            </a:r>
            <a:r>
              <a:rPr lang="en-US" sz="3200" b="1" dirty="0"/>
              <a:t> </a:t>
            </a:r>
            <a:r>
              <a:rPr lang="en-US" sz="3200" b="1" dirty="0" err="1"/>
              <a:t>svrhu</a:t>
            </a:r>
            <a:r>
              <a:rPr lang="en-US" sz="3200" b="1" dirty="0"/>
              <a:t> </a:t>
            </a:r>
            <a:r>
              <a:rPr lang="en-US" sz="3200" b="1" dirty="0" err="1"/>
              <a:t>unošenja</a:t>
            </a:r>
            <a:r>
              <a:rPr lang="en-US" sz="3200" b="1" dirty="0"/>
              <a:t>, </a:t>
            </a:r>
            <a:r>
              <a:rPr lang="en-US" sz="3200" b="1" dirty="0" err="1"/>
              <a:t>odnosno</a:t>
            </a:r>
            <a:r>
              <a:rPr lang="en-US" sz="3200" b="1" dirty="0"/>
              <a:t> </a:t>
            </a:r>
            <a:r>
              <a:rPr lang="en-US" sz="3200" b="1" dirty="0" err="1"/>
              <a:t>iznošenja</a:t>
            </a:r>
            <a:r>
              <a:rPr lang="en-US" sz="3200" b="1" dirty="0"/>
              <a:t> </a:t>
            </a:r>
            <a:r>
              <a:rPr lang="en-US" sz="3200" b="1" dirty="0" err="1"/>
              <a:t>podataka</a:t>
            </a:r>
            <a:r>
              <a:rPr lang="en-US" sz="3200" b="1" dirty="0"/>
              <a:t>;</a:t>
            </a:r>
          </a:p>
          <a:p>
            <a:r>
              <a:rPr lang="en-US" sz="3200" b="1" dirty="0"/>
              <a:t>13) </a:t>
            </a:r>
            <a:r>
              <a:rPr lang="en-US" sz="3200" b="1" dirty="0" err="1"/>
              <a:t>preduzete</a:t>
            </a:r>
            <a:r>
              <a:rPr lang="en-US" sz="3200" b="1" dirty="0"/>
              <a:t> mere </a:t>
            </a:r>
            <a:r>
              <a:rPr lang="en-US" sz="3200" b="1" dirty="0" err="1"/>
              <a:t>zaštite</a:t>
            </a:r>
            <a:r>
              <a:rPr lang="en-US" sz="3200" b="1" dirty="0"/>
              <a:t> </a:t>
            </a:r>
            <a:r>
              <a:rPr lang="en-US" sz="3200" b="1" dirty="0" err="1"/>
              <a:t>podataka</a:t>
            </a:r>
            <a:r>
              <a:rPr lang="en-US" sz="3200" b="1" dirty="0"/>
              <a:t>;</a:t>
            </a:r>
          </a:p>
          <a:p>
            <a:r>
              <a:rPr lang="en-US" sz="3200" b="1" dirty="0"/>
              <a:t>14) </a:t>
            </a:r>
            <a:r>
              <a:rPr lang="en-US" sz="3200" b="1" dirty="0" err="1"/>
              <a:t>zahtev</a:t>
            </a:r>
            <a:r>
              <a:rPr lang="en-US" sz="3200" b="1" dirty="0"/>
              <a:t> </a:t>
            </a:r>
            <a:r>
              <a:rPr lang="en-US" sz="3200" b="1" dirty="0" err="1"/>
              <a:t>povodom</a:t>
            </a:r>
            <a:r>
              <a:rPr lang="en-US" sz="3200" b="1" dirty="0"/>
              <a:t> </a:t>
            </a:r>
            <a:r>
              <a:rPr lang="en-US" sz="3200" b="1" dirty="0" err="1"/>
              <a:t>obrade</a:t>
            </a:r>
            <a:r>
              <a:rPr lang="en-US" sz="3200" b="1" dirty="0"/>
              <a:t>.</a:t>
            </a:r>
          </a:p>
          <a:p>
            <a:endParaRPr lang="en-US" sz="3200" b="1" dirty="0"/>
          </a:p>
        </p:txBody>
      </p:sp>
    </p:spTree>
    <p:extLst>
      <p:ext uri="{BB962C8B-B14F-4D97-AF65-F5344CB8AC3E}">
        <p14:creationId xmlns:p14="http://schemas.microsoft.com/office/powerpoint/2010/main" val="1584033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Iznošenje</a:t>
            </a:r>
            <a:r>
              <a:rPr lang="en-US" dirty="0"/>
              <a:t> </a:t>
            </a:r>
            <a:r>
              <a:rPr lang="en-US" dirty="0" err="1"/>
              <a:t>podataka</a:t>
            </a:r>
            <a:r>
              <a:rPr lang="en-US" dirty="0"/>
              <a:t> </a:t>
            </a:r>
            <a:r>
              <a:rPr lang="en-US" dirty="0" err="1"/>
              <a:t>iz</a:t>
            </a:r>
            <a:r>
              <a:rPr lang="en-US" dirty="0"/>
              <a:t> </a:t>
            </a:r>
            <a:r>
              <a:rPr lang="en-US" dirty="0" err="1"/>
              <a:t>Republike</a:t>
            </a:r>
            <a:r>
              <a:rPr lang="en-US" dirty="0"/>
              <a:t> </a:t>
            </a:r>
            <a:r>
              <a:rPr lang="en-US" dirty="0" err="1"/>
              <a:t>Srbije</a:t>
            </a:r>
            <a:endParaRPr lang="en-US" dirty="0"/>
          </a:p>
        </p:txBody>
      </p:sp>
      <p:sp>
        <p:nvSpPr>
          <p:cNvPr id="3" name="Text Placeholder 2"/>
          <p:cNvSpPr>
            <a:spLocks noGrp="1"/>
          </p:cNvSpPr>
          <p:nvPr>
            <p:ph type="body" sz="quarter" idx="10"/>
          </p:nvPr>
        </p:nvSpPr>
        <p:spPr/>
        <p:txBody>
          <a:bodyPr/>
          <a:lstStyle/>
          <a:p>
            <a:r>
              <a:rPr lang="en-US" sz="2700" dirty="0" err="1"/>
              <a:t>Podaci</a:t>
            </a:r>
            <a:r>
              <a:rPr lang="en-US" sz="2700" dirty="0"/>
              <a:t> se </a:t>
            </a:r>
            <a:r>
              <a:rPr lang="en-US" sz="2700" dirty="0" err="1"/>
              <a:t>mogu</a:t>
            </a:r>
            <a:r>
              <a:rPr lang="en-US" sz="2700" dirty="0"/>
              <a:t> </a:t>
            </a:r>
            <a:r>
              <a:rPr lang="en-US" sz="2700" dirty="0" err="1"/>
              <a:t>iznositi</a:t>
            </a:r>
            <a:r>
              <a:rPr lang="en-US" sz="2700" dirty="0"/>
              <a:t> </a:t>
            </a:r>
            <a:r>
              <a:rPr lang="en-US" sz="2700" dirty="0" err="1"/>
              <a:t>iz</a:t>
            </a:r>
            <a:r>
              <a:rPr lang="en-US" sz="2700" dirty="0"/>
              <a:t> </a:t>
            </a:r>
            <a:r>
              <a:rPr lang="en-US" sz="2700" dirty="0" err="1"/>
              <a:t>Republike</a:t>
            </a:r>
            <a:r>
              <a:rPr lang="en-US" sz="2700" dirty="0"/>
              <a:t> </a:t>
            </a:r>
            <a:r>
              <a:rPr lang="en-US" sz="2700" dirty="0" err="1"/>
              <a:t>Srbije</a:t>
            </a:r>
            <a:r>
              <a:rPr lang="en-US" sz="2700" dirty="0"/>
              <a:t> u </a:t>
            </a:r>
            <a:r>
              <a:rPr lang="en-US" sz="2700" dirty="0" err="1"/>
              <a:t>državu</a:t>
            </a:r>
            <a:r>
              <a:rPr lang="en-US" sz="2700" dirty="0"/>
              <a:t> </a:t>
            </a:r>
            <a:r>
              <a:rPr lang="en-US" sz="2700" dirty="0" err="1"/>
              <a:t>članicu</a:t>
            </a:r>
            <a:r>
              <a:rPr lang="en-US" sz="2700" dirty="0"/>
              <a:t> </a:t>
            </a:r>
            <a:r>
              <a:rPr lang="en-US" sz="2700" dirty="0" err="1"/>
              <a:t>Konvencije</a:t>
            </a:r>
            <a:r>
              <a:rPr lang="en-US" sz="2700" dirty="0"/>
              <a:t> o </a:t>
            </a:r>
            <a:r>
              <a:rPr lang="en-US" sz="2700" dirty="0" err="1"/>
              <a:t>zaštiti</a:t>
            </a:r>
            <a:r>
              <a:rPr lang="en-US" sz="2700" dirty="0"/>
              <a:t> </a:t>
            </a:r>
            <a:r>
              <a:rPr lang="en-US" sz="2700" dirty="0" err="1"/>
              <a:t>lica</a:t>
            </a:r>
            <a:r>
              <a:rPr lang="en-US" sz="2700" dirty="0"/>
              <a:t> u </a:t>
            </a:r>
            <a:r>
              <a:rPr lang="en-US" sz="2700" dirty="0" err="1"/>
              <a:t>odnosu</a:t>
            </a:r>
            <a:r>
              <a:rPr lang="en-US" sz="2700" dirty="0"/>
              <a:t> </a:t>
            </a:r>
            <a:r>
              <a:rPr lang="en-US" sz="2700" dirty="0" err="1"/>
              <a:t>na</a:t>
            </a:r>
            <a:r>
              <a:rPr lang="en-US" sz="2700" dirty="0"/>
              <a:t> </a:t>
            </a:r>
            <a:r>
              <a:rPr lang="en-US" sz="2700" dirty="0" err="1"/>
              <a:t>automatsku</a:t>
            </a:r>
            <a:r>
              <a:rPr lang="en-US" sz="2700" dirty="0"/>
              <a:t> </a:t>
            </a:r>
            <a:r>
              <a:rPr lang="en-US" sz="2700" dirty="0" err="1"/>
              <a:t>obradu</a:t>
            </a:r>
            <a:r>
              <a:rPr lang="en-US" sz="2700" dirty="0"/>
              <a:t> </a:t>
            </a:r>
            <a:r>
              <a:rPr lang="en-US" sz="2700" dirty="0" err="1"/>
              <a:t>ličnih</a:t>
            </a:r>
            <a:r>
              <a:rPr lang="en-US" sz="2700" dirty="0"/>
              <a:t> </a:t>
            </a:r>
            <a:r>
              <a:rPr lang="en-US" sz="2700" dirty="0" err="1"/>
              <a:t>podataka</a:t>
            </a:r>
            <a:r>
              <a:rPr lang="en-US" sz="2700" dirty="0"/>
              <a:t> </a:t>
            </a:r>
            <a:r>
              <a:rPr lang="en-US" sz="2700" dirty="0" err="1"/>
              <a:t>Saveta</a:t>
            </a:r>
            <a:r>
              <a:rPr lang="en-US" sz="2700" dirty="0"/>
              <a:t> </a:t>
            </a:r>
            <a:r>
              <a:rPr lang="en-US" sz="2700" dirty="0" err="1"/>
              <a:t>Evrope</a:t>
            </a:r>
            <a:r>
              <a:rPr lang="en-US" sz="2700" dirty="0"/>
              <a:t>.</a:t>
            </a:r>
          </a:p>
          <a:p>
            <a:r>
              <a:rPr lang="en-US" sz="2700" dirty="0" err="1"/>
              <a:t>Podaci</a:t>
            </a:r>
            <a:r>
              <a:rPr lang="en-US" sz="2700" dirty="0"/>
              <a:t> se </a:t>
            </a:r>
            <a:r>
              <a:rPr lang="en-US" sz="2700" dirty="0" err="1"/>
              <a:t>mogu</a:t>
            </a:r>
            <a:r>
              <a:rPr lang="en-US" sz="2700" dirty="0"/>
              <a:t> </a:t>
            </a:r>
            <a:r>
              <a:rPr lang="en-US" sz="2700" dirty="0" err="1"/>
              <a:t>iznositi</a:t>
            </a:r>
            <a:r>
              <a:rPr lang="en-US" sz="2700" dirty="0"/>
              <a:t> </a:t>
            </a:r>
            <a:r>
              <a:rPr lang="en-US" sz="2700" dirty="0" err="1"/>
              <a:t>iz</a:t>
            </a:r>
            <a:r>
              <a:rPr lang="en-US" sz="2700" dirty="0"/>
              <a:t> </a:t>
            </a:r>
            <a:r>
              <a:rPr lang="en-US" sz="2700" dirty="0" err="1"/>
              <a:t>Republike</a:t>
            </a:r>
            <a:r>
              <a:rPr lang="en-US" sz="2700" dirty="0"/>
              <a:t> </a:t>
            </a:r>
            <a:r>
              <a:rPr lang="en-US" sz="2700" dirty="0" err="1"/>
              <a:t>Srbije</a:t>
            </a:r>
            <a:r>
              <a:rPr lang="en-US" sz="2700" dirty="0"/>
              <a:t> u </a:t>
            </a:r>
            <a:r>
              <a:rPr lang="en-US" sz="2700" dirty="0" err="1"/>
              <a:t>državu</a:t>
            </a:r>
            <a:r>
              <a:rPr lang="en-US" sz="2700" dirty="0"/>
              <a:t> </a:t>
            </a:r>
            <a:r>
              <a:rPr lang="en-US" sz="2700" dirty="0" err="1"/>
              <a:t>koja</a:t>
            </a:r>
            <a:r>
              <a:rPr lang="en-US" sz="2700" dirty="0"/>
              <a:t> </a:t>
            </a:r>
            <a:r>
              <a:rPr lang="en-US" sz="2700" dirty="0" err="1"/>
              <a:t>nije</a:t>
            </a:r>
            <a:r>
              <a:rPr lang="en-US" sz="2700" dirty="0"/>
              <a:t> </a:t>
            </a:r>
            <a:r>
              <a:rPr lang="en-US" sz="2700" dirty="0" err="1"/>
              <a:t>članica</a:t>
            </a:r>
            <a:r>
              <a:rPr lang="en-US" sz="2700" dirty="0"/>
              <a:t> </a:t>
            </a:r>
            <a:r>
              <a:rPr lang="en-US" sz="2700" dirty="0" err="1"/>
              <a:t>konvencije</a:t>
            </a:r>
            <a:r>
              <a:rPr lang="en-US" sz="2700" dirty="0"/>
              <a:t>, </a:t>
            </a:r>
            <a:r>
              <a:rPr lang="en-US" sz="2700" dirty="0" err="1"/>
              <a:t>odnosno</a:t>
            </a:r>
            <a:r>
              <a:rPr lang="en-US" sz="2700" dirty="0"/>
              <a:t> </a:t>
            </a:r>
            <a:r>
              <a:rPr lang="en-US" sz="2700" dirty="0" err="1"/>
              <a:t>međunarodnu</a:t>
            </a:r>
            <a:r>
              <a:rPr lang="en-US" sz="2700" dirty="0"/>
              <a:t> </a:t>
            </a:r>
            <a:r>
              <a:rPr lang="en-US" sz="2700" dirty="0" err="1"/>
              <a:t>organizaciju</a:t>
            </a:r>
            <a:r>
              <a:rPr lang="en-US" sz="2700" dirty="0"/>
              <a:t>, </a:t>
            </a:r>
            <a:r>
              <a:rPr lang="en-US" sz="2700" dirty="0" err="1"/>
              <a:t>ako</a:t>
            </a:r>
            <a:r>
              <a:rPr lang="en-US" sz="2700" dirty="0"/>
              <a:t> je u </a:t>
            </a:r>
            <a:r>
              <a:rPr lang="en-US" sz="2700" dirty="0" err="1"/>
              <a:t>toj</a:t>
            </a:r>
            <a:r>
              <a:rPr lang="en-US" sz="2700" dirty="0"/>
              <a:t> </a:t>
            </a:r>
            <a:r>
              <a:rPr lang="en-US" sz="2700" dirty="0" err="1"/>
              <a:t>državi</a:t>
            </a:r>
            <a:r>
              <a:rPr lang="en-US" sz="2700" dirty="0"/>
              <a:t>, </a:t>
            </a:r>
            <a:r>
              <a:rPr lang="en-US" sz="2700" dirty="0" err="1"/>
              <a:t>odnosno</a:t>
            </a:r>
            <a:r>
              <a:rPr lang="en-US" sz="2700" dirty="0"/>
              <a:t> </a:t>
            </a:r>
            <a:r>
              <a:rPr lang="en-US" sz="2700" dirty="0" err="1"/>
              <a:t>međunarodnoj</a:t>
            </a:r>
            <a:r>
              <a:rPr lang="en-US" sz="2700" dirty="0"/>
              <a:t> </a:t>
            </a:r>
            <a:r>
              <a:rPr lang="en-US" sz="2700" dirty="0" err="1"/>
              <a:t>organizaciji</a:t>
            </a:r>
            <a:r>
              <a:rPr lang="en-US" sz="2700" dirty="0"/>
              <a:t>, </a:t>
            </a:r>
            <a:r>
              <a:rPr lang="en-US" sz="2700" dirty="0" err="1"/>
              <a:t>propisom</a:t>
            </a:r>
            <a:r>
              <a:rPr lang="en-US" sz="2700" dirty="0"/>
              <a:t>, </a:t>
            </a:r>
            <a:r>
              <a:rPr lang="en-US" sz="2700" dirty="0" err="1"/>
              <a:t>odnosno</a:t>
            </a:r>
            <a:r>
              <a:rPr lang="en-US" sz="2700" dirty="0"/>
              <a:t> </a:t>
            </a:r>
            <a:r>
              <a:rPr lang="en-US" sz="2700" dirty="0" err="1"/>
              <a:t>ugovorom</a:t>
            </a:r>
            <a:r>
              <a:rPr lang="en-US" sz="2700" dirty="0"/>
              <a:t> o </a:t>
            </a:r>
            <a:r>
              <a:rPr lang="en-US" sz="2700" dirty="0" err="1"/>
              <a:t>prenosu</a:t>
            </a:r>
            <a:r>
              <a:rPr lang="en-US" sz="2700" dirty="0"/>
              <a:t> </a:t>
            </a:r>
            <a:r>
              <a:rPr lang="en-US" sz="2700" dirty="0" err="1"/>
              <a:t>podataka</a:t>
            </a:r>
            <a:r>
              <a:rPr lang="en-US" sz="2700" dirty="0"/>
              <a:t>, </a:t>
            </a:r>
            <a:r>
              <a:rPr lang="en-US" sz="2700" dirty="0" err="1"/>
              <a:t>obezbeđen</a:t>
            </a:r>
            <a:r>
              <a:rPr lang="en-US" sz="2700" dirty="0"/>
              <a:t> </a:t>
            </a:r>
            <a:r>
              <a:rPr lang="en-US" sz="2700" dirty="0" err="1"/>
              <a:t>stepen</a:t>
            </a:r>
            <a:r>
              <a:rPr lang="en-US" sz="2700" dirty="0"/>
              <a:t> </a:t>
            </a:r>
            <a:r>
              <a:rPr lang="en-US" sz="2700" dirty="0" err="1"/>
              <a:t>zaštite</a:t>
            </a:r>
            <a:r>
              <a:rPr lang="en-US" sz="2700" dirty="0"/>
              <a:t> </a:t>
            </a:r>
            <a:r>
              <a:rPr lang="en-US" sz="2700" dirty="0" err="1"/>
              <a:t>podataka</a:t>
            </a:r>
            <a:r>
              <a:rPr lang="en-US" sz="2700" dirty="0"/>
              <a:t> u </a:t>
            </a:r>
            <a:r>
              <a:rPr lang="en-US" sz="2700" dirty="0" err="1"/>
              <a:t>skladu</a:t>
            </a:r>
            <a:r>
              <a:rPr lang="en-US" sz="2700" dirty="0"/>
              <a:t> </a:t>
            </a:r>
            <a:r>
              <a:rPr lang="en-US" sz="2700" dirty="0" err="1"/>
              <a:t>sa</a:t>
            </a:r>
            <a:r>
              <a:rPr lang="en-US" sz="2700" dirty="0"/>
              <a:t> </a:t>
            </a:r>
            <a:r>
              <a:rPr lang="en-US" sz="2700" dirty="0" err="1"/>
              <a:t>konvencijom</a:t>
            </a:r>
            <a:r>
              <a:rPr lang="en-US" sz="2700" dirty="0"/>
              <a:t>.</a:t>
            </a:r>
          </a:p>
          <a:p>
            <a:r>
              <a:rPr lang="en-US" sz="2700" dirty="0" err="1"/>
              <a:t>Prilikom</a:t>
            </a:r>
            <a:r>
              <a:rPr lang="en-US" sz="2700" dirty="0"/>
              <a:t> </a:t>
            </a:r>
            <a:r>
              <a:rPr lang="en-US" sz="2700" dirty="0" err="1"/>
              <a:t>iznošenja</a:t>
            </a:r>
            <a:r>
              <a:rPr lang="en-US" sz="2700" dirty="0"/>
              <a:t> </a:t>
            </a:r>
            <a:r>
              <a:rPr lang="en-US" sz="2700" dirty="0" err="1"/>
              <a:t>podataka</a:t>
            </a:r>
            <a:r>
              <a:rPr lang="en-US" sz="2700" dirty="0"/>
              <a:t>, </a:t>
            </a:r>
            <a:r>
              <a:rPr lang="en-US" sz="2700" dirty="0" err="1"/>
              <a:t>Poverenik</a:t>
            </a:r>
            <a:r>
              <a:rPr lang="en-US" sz="2700" dirty="0"/>
              <a:t> </a:t>
            </a:r>
            <a:r>
              <a:rPr lang="en-US" sz="2700" dirty="0" err="1"/>
              <a:t>utvrđuje</a:t>
            </a:r>
            <a:r>
              <a:rPr lang="en-US" sz="2700" dirty="0"/>
              <a:t> da li </a:t>
            </a:r>
            <a:r>
              <a:rPr lang="en-US" sz="2700" dirty="0" err="1"/>
              <a:t>su</a:t>
            </a:r>
            <a:r>
              <a:rPr lang="en-US" sz="2700" dirty="0"/>
              <a:t> </a:t>
            </a:r>
            <a:r>
              <a:rPr lang="en-US" sz="2700" dirty="0" err="1"/>
              <a:t>ispunjeni</a:t>
            </a:r>
            <a:r>
              <a:rPr lang="en-US" sz="2700" dirty="0"/>
              <a:t> </a:t>
            </a:r>
            <a:r>
              <a:rPr lang="en-US" sz="2700" dirty="0" err="1"/>
              <a:t>uslovi</a:t>
            </a:r>
            <a:r>
              <a:rPr lang="en-US" sz="2700" dirty="0"/>
              <a:t> </a:t>
            </a:r>
            <a:r>
              <a:rPr lang="en-US" sz="2700" dirty="0" err="1"/>
              <a:t>i</a:t>
            </a:r>
            <a:r>
              <a:rPr lang="en-US" sz="2700" dirty="0"/>
              <a:t> </a:t>
            </a:r>
            <a:r>
              <a:rPr lang="en-US" sz="2700" dirty="0" err="1"/>
              <a:t>sprovedene</a:t>
            </a:r>
            <a:r>
              <a:rPr lang="en-US" sz="2700" dirty="0"/>
              <a:t> mere </a:t>
            </a:r>
            <a:r>
              <a:rPr lang="en-US" sz="2700" dirty="0" err="1"/>
              <a:t>zaštite</a:t>
            </a:r>
            <a:r>
              <a:rPr lang="en-US" sz="2700" dirty="0"/>
              <a:t> </a:t>
            </a:r>
            <a:r>
              <a:rPr lang="en-US" sz="2700" dirty="0" err="1"/>
              <a:t>podataka</a:t>
            </a:r>
            <a:r>
              <a:rPr lang="en-US" sz="2700" dirty="0"/>
              <a:t> </a:t>
            </a:r>
            <a:r>
              <a:rPr lang="en-US" sz="2700" dirty="0" err="1"/>
              <a:t>prilikom</a:t>
            </a:r>
            <a:r>
              <a:rPr lang="en-US" sz="2700" dirty="0"/>
              <a:t> </a:t>
            </a:r>
            <a:r>
              <a:rPr lang="en-US" sz="2700" dirty="0" err="1"/>
              <a:t>njihovog</a:t>
            </a:r>
            <a:r>
              <a:rPr lang="en-US" sz="2700" dirty="0"/>
              <a:t> </a:t>
            </a:r>
            <a:r>
              <a:rPr lang="en-US" sz="2700" dirty="0" err="1"/>
              <a:t>iznošenja</a:t>
            </a:r>
            <a:r>
              <a:rPr lang="en-US" sz="2700" dirty="0"/>
              <a:t> </a:t>
            </a:r>
            <a:r>
              <a:rPr lang="en-US" sz="2700" dirty="0" err="1"/>
              <a:t>iz</a:t>
            </a:r>
            <a:r>
              <a:rPr lang="en-US" sz="2700" dirty="0"/>
              <a:t> </a:t>
            </a:r>
            <a:r>
              <a:rPr lang="en-US" sz="2700" dirty="0" err="1"/>
              <a:t>Republike</a:t>
            </a:r>
            <a:r>
              <a:rPr lang="en-US" sz="2700" dirty="0"/>
              <a:t> </a:t>
            </a:r>
            <a:r>
              <a:rPr lang="en-US" sz="2700" dirty="0" err="1"/>
              <a:t>Srbije</a:t>
            </a:r>
            <a:r>
              <a:rPr lang="en-US" sz="2700" dirty="0"/>
              <a:t> </a:t>
            </a:r>
            <a:r>
              <a:rPr lang="en-US" sz="2700" dirty="0" err="1"/>
              <a:t>i</a:t>
            </a:r>
            <a:r>
              <a:rPr lang="en-US" sz="2700" dirty="0"/>
              <a:t> </a:t>
            </a:r>
            <a:r>
              <a:rPr lang="en-US" sz="2700" dirty="0" err="1"/>
              <a:t>daje</a:t>
            </a:r>
            <a:r>
              <a:rPr lang="en-US" sz="2700" dirty="0"/>
              <a:t> </a:t>
            </a:r>
            <a:r>
              <a:rPr lang="en-US" sz="2700" dirty="0" err="1"/>
              <a:t>dozvolu</a:t>
            </a:r>
            <a:r>
              <a:rPr lang="en-US" sz="2700" dirty="0"/>
              <a:t> </a:t>
            </a:r>
            <a:r>
              <a:rPr lang="en-US" sz="2700" dirty="0" err="1"/>
              <a:t>za</a:t>
            </a:r>
            <a:r>
              <a:rPr lang="en-US" sz="2700" dirty="0"/>
              <a:t> </a:t>
            </a:r>
            <a:r>
              <a:rPr lang="en-US" sz="2700" dirty="0" err="1"/>
              <a:t>iznošenje</a:t>
            </a:r>
            <a:r>
              <a:rPr lang="en-US" sz="2700" dirty="0"/>
              <a:t>. </a:t>
            </a:r>
          </a:p>
        </p:txBody>
      </p:sp>
    </p:spTree>
    <p:extLst>
      <p:ext uri="{BB962C8B-B14F-4D97-AF65-F5344CB8AC3E}">
        <p14:creationId xmlns:p14="http://schemas.microsoft.com/office/powerpoint/2010/main" val="1554375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Predlozi</a:t>
            </a:r>
            <a:r>
              <a:rPr lang="en-US" dirty="0"/>
              <a:t> </a:t>
            </a:r>
            <a:r>
              <a:rPr lang="en-US" dirty="0" err="1"/>
              <a:t>zakonskih</a:t>
            </a:r>
            <a:r>
              <a:rPr lang="en-US" dirty="0"/>
              <a:t> </a:t>
            </a:r>
            <a:r>
              <a:rPr lang="en-US" dirty="0" err="1"/>
              <a:t>rešenja</a:t>
            </a:r>
            <a:endParaRPr lang="en-US" dirty="0"/>
          </a:p>
        </p:txBody>
      </p:sp>
      <p:sp>
        <p:nvSpPr>
          <p:cNvPr id="3" name="Text Placeholder 2"/>
          <p:cNvSpPr>
            <a:spLocks noGrp="1"/>
          </p:cNvSpPr>
          <p:nvPr>
            <p:ph type="body" sz="quarter" idx="10"/>
          </p:nvPr>
        </p:nvSpPr>
        <p:spPr>
          <a:xfrm>
            <a:off x="838200" y="1426745"/>
            <a:ext cx="10515600" cy="4000500"/>
          </a:xfrm>
        </p:spPr>
        <p:txBody>
          <a:bodyPr/>
          <a:lstStyle/>
          <a:p>
            <a:r>
              <a:rPr lang="sr-Latn-CS" sz="3200" dirty="0"/>
              <a:t>Poverenik za informacije od javnog značaja i zaštitu podataka o ličnosti  pripremio je novi nacrt zakona i u martu 2017. godine otvorio javnu raspravu, koja je trajala dva meseca. </a:t>
            </a:r>
          </a:p>
          <a:p>
            <a:r>
              <a:rPr lang="sr-Latn-CS" sz="3200" dirty="0"/>
              <a:t>U decembru 2017. godine, Vlada Republike Srbije započela je javnu raspravu i iznela nacrt zakona.</a:t>
            </a:r>
            <a:r>
              <a:rPr lang="en-US" sz="3200" dirty="0"/>
              <a:t> </a:t>
            </a:r>
            <a:r>
              <a:rPr lang="en-US" sz="3200" dirty="0" err="1"/>
              <a:t>Prilikom</a:t>
            </a:r>
            <a:r>
              <a:rPr lang="en-US" sz="3200" dirty="0"/>
              <a:t> </a:t>
            </a:r>
            <a:r>
              <a:rPr lang="en-US" sz="3200" dirty="0" err="1"/>
              <a:t>izrade</a:t>
            </a:r>
            <a:r>
              <a:rPr lang="en-US" sz="3200" dirty="0"/>
              <a:t> </a:t>
            </a:r>
            <a:r>
              <a:rPr lang="en-US" sz="3200" dirty="0" err="1"/>
              <a:t>teksta</a:t>
            </a:r>
            <a:r>
              <a:rPr lang="en-US" sz="3200" dirty="0"/>
              <a:t> </a:t>
            </a:r>
            <a:r>
              <a:rPr lang="en-US" sz="3200" dirty="0" err="1"/>
              <a:t>nacrta</a:t>
            </a:r>
            <a:r>
              <a:rPr lang="en-US" sz="3200" dirty="0"/>
              <a:t> </a:t>
            </a:r>
            <a:r>
              <a:rPr lang="en-US" sz="3200" dirty="0" err="1"/>
              <a:t>zakona</a:t>
            </a:r>
            <a:r>
              <a:rPr lang="en-US" sz="3200" dirty="0"/>
              <a:t> </a:t>
            </a:r>
            <a:r>
              <a:rPr lang="en-US" sz="3200" dirty="0" err="1"/>
              <a:t>korišćeni</a:t>
            </a:r>
            <a:r>
              <a:rPr lang="en-US" sz="3200" dirty="0"/>
              <a:t> </a:t>
            </a:r>
            <a:r>
              <a:rPr lang="en-US" sz="3200" dirty="0" err="1"/>
              <a:t>su</a:t>
            </a:r>
            <a:r>
              <a:rPr lang="en-US" sz="3200" dirty="0"/>
              <a:t> </a:t>
            </a:r>
            <a:r>
              <a:rPr lang="en-US" sz="3200" dirty="0" err="1"/>
              <a:t>tekstovi</a:t>
            </a:r>
            <a:r>
              <a:rPr lang="en-US" sz="3200" dirty="0"/>
              <a:t> </a:t>
            </a:r>
            <a:r>
              <a:rPr lang="en-US" sz="3200" dirty="0" err="1"/>
              <a:t>novih</a:t>
            </a:r>
            <a:r>
              <a:rPr lang="en-US" sz="3200" dirty="0"/>
              <a:t> </a:t>
            </a:r>
            <a:r>
              <a:rPr lang="en-US" sz="3200" dirty="0" err="1"/>
              <a:t>relevantnih</a:t>
            </a:r>
            <a:r>
              <a:rPr lang="en-US" sz="3200" dirty="0"/>
              <a:t> </a:t>
            </a:r>
            <a:r>
              <a:rPr lang="en-US" sz="3200" dirty="0" err="1"/>
              <a:t>propisa</a:t>
            </a:r>
            <a:r>
              <a:rPr lang="en-US" sz="3200" dirty="0"/>
              <a:t> </a:t>
            </a:r>
            <a:r>
              <a:rPr lang="en-US" sz="3200" dirty="0" err="1"/>
              <a:t>Evropske</a:t>
            </a:r>
            <a:r>
              <a:rPr lang="en-US" sz="3200" dirty="0"/>
              <a:t> </a:t>
            </a:r>
            <a:r>
              <a:rPr lang="en-US" sz="3200" dirty="0" err="1"/>
              <a:t>unije</a:t>
            </a:r>
            <a:r>
              <a:rPr lang="en-US" sz="3200" dirty="0"/>
              <a:t>, </a:t>
            </a:r>
            <a:r>
              <a:rPr lang="en-US" sz="3200" dirty="0" err="1"/>
              <a:t>kao</a:t>
            </a:r>
            <a:r>
              <a:rPr lang="en-US" sz="3200" dirty="0"/>
              <a:t> </a:t>
            </a:r>
            <a:r>
              <a:rPr lang="en-US" sz="3200" dirty="0" err="1"/>
              <a:t>i</a:t>
            </a:r>
            <a:r>
              <a:rPr lang="en-US" sz="3200" dirty="0"/>
              <a:t> </a:t>
            </a:r>
            <a:r>
              <a:rPr lang="en-US" sz="3200" dirty="0" err="1"/>
              <a:t>rešenja</a:t>
            </a:r>
            <a:r>
              <a:rPr lang="en-US" sz="3200" dirty="0"/>
              <a:t> </a:t>
            </a:r>
            <a:r>
              <a:rPr lang="en-US" sz="3200" dirty="0" err="1"/>
              <a:t>koja</a:t>
            </a:r>
            <a:r>
              <a:rPr lang="en-US" sz="3200" dirty="0"/>
              <a:t> je </a:t>
            </a:r>
            <a:r>
              <a:rPr lang="en-US" sz="3200" dirty="0" err="1"/>
              <a:t>izneo</a:t>
            </a:r>
            <a:r>
              <a:rPr lang="en-US" sz="3200" dirty="0"/>
              <a:t> </a:t>
            </a:r>
            <a:r>
              <a:rPr lang="en-US" sz="3200" dirty="0" err="1"/>
              <a:t>Poverenik</a:t>
            </a:r>
            <a:r>
              <a:rPr lang="en-US" sz="3200" dirty="0"/>
              <a:t> </a:t>
            </a:r>
            <a:r>
              <a:rPr lang="en-US" sz="3200" dirty="0" err="1"/>
              <a:t>za</a:t>
            </a:r>
            <a:r>
              <a:rPr lang="en-US" sz="3200" dirty="0"/>
              <a:t> </a:t>
            </a:r>
            <a:r>
              <a:rPr lang="en-US" sz="3200" dirty="0" err="1"/>
              <a:t>informacije</a:t>
            </a:r>
            <a:r>
              <a:rPr lang="en-US" sz="3200" dirty="0"/>
              <a:t> od </a:t>
            </a:r>
            <a:r>
              <a:rPr lang="en-US" sz="3200" dirty="0" err="1"/>
              <a:t>javnog</a:t>
            </a:r>
            <a:r>
              <a:rPr lang="en-US" sz="3200" dirty="0"/>
              <a:t> </a:t>
            </a:r>
            <a:r>
              <a:rPr lang="en-US" sz="3200" dirty="0" err="1"/>
              <a:t>značaja</a:t>
            </a:r>
            <a:r>
              <a:rPr lang="en-US" sz="3200" dirty="0"/>
              <a:t> </a:t>
            </a:r>
            <a:r>
              <a:rPr lang="en-US" sz="3200" dirty="0" err="1"/>
              <a:t>i</a:t>
            </a:r>
            <a:r>
              <a:rPr lang="en-US" sz="3200" dirty="0"/>
              <a:t> </a:t>
            </a:r>
            <a:r>
              <a:rPr lang="en-US" sz="3200" dirty="0" err="1"/>
              <a:t>zaštitu</a:t>
            </a:r>
            <a:r>
              <a:rPr lang="en-US" sz="3200" dirty="0"/>
              <a:t> </a:t>
            </a:r>
            <a:r>
              <a:rPr lang="en-US" sz="3200" dirty="0" err="1"/>
              <a:t>podataka</a:t>
            </a:r>
            <a:r>
              <a:rPr lang="en-US" sz="3200" dirty="0"/>
              <a:t> o </a:t>
            </a:r>
            <a:r>
              <a:rPr lang="en-US" sz="3200" dirty="0" err="1"/>
              <a:t>ličnosti</a:t>
            </a:r>
            <a:r>
              <a:rPr lang="en-US" sz="3200" dirty="0"/>
              <a:t> u </a:t>
            </a:r>
            <a:r>
              <a:rPr lang="en-US" sz="3200" dirty="0" err="1"/>
              <a:t>svom</a:t>
            </a:r>
            <a:r>
              <a:rPr lang="en-US" sz="3200" dirty="0"/>
              <a:t> </a:t>
            </a:r>
            <a:r>
              <a:rPr lang="en-US" sz="3200" dirty="0" err="1"/>
              <a:t>Modelu</a:t>
            </a:r>
            <a:r>
              <a:rPr lang="en-US" sz="3200" dirty="0"/>
              <a:t> </a:t>
            </a:r>
            <a:r>
              <a:rPr lang="en-US" sz="3200" dirty="0" err="1"/>
              <a:t>zakona</a:t>
            </a:r>
            <a:r>
              <a:rPr lang="en-US" sz="3200" dirty="0"/>
              <a:t>.</a:t>
            </a:r>
            <a:endParaRPr lang="sr-Latn-CS" sz="3200" dirty="0"/>
          </a:p>
          <a:p>
            <a:endParaRPr lang="en-US" sz="3200" dirty="0"/>
          </a:p>
        </p:txBody>
      </p:sp>
    </p:spTree>
    <p:extLst>
      <p:ext uri="{BB962C8B-B14F-4D97-AF65-F5344CB8AC3E}">
        <p14:creationId xmlns:p14="http://schemas.microsoft.com/office/powerpoint/2010/main" val="1201323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noProof="0" dirty="0"/>
              <a:t>Kontekst</a:t>
            </a:r>
          </a:p>
        </p:txBody>
      </p:sp>
      <p:sp>
        <p:nvSpPr>
          <p:cNvPr id="3" name="Text Placeholder 2"/>
          <p:cNvSpPr>
            <a:spLocks noGrp="1"/>
          </p:cNvSpPr>
          <p:nvPr>
            <p:ph type="body" sz="quarter" idx="10"/>
          </p:nvPr>
        </p:nvSpPr>
        <p:spPr/>
        <p:txBody>
          <a:bodyPr/>
          <a:lstStyle/>
          <a:p>
            <a:r>
              <a:rPr lang="sr-Latn-CS" sz="2600" noProof="0" dirty="0"/>
              <a:t>Vlada Republike Srbije je u Akcionom planu za Poglavlje 23 utvrdila da će novi zakon biti donet do kraja 2015. godine i to na osnovu Modela koji je pripremio Poverenik. Poverenik je u drugoj polovini 2014. pripremio i stavio Vladi na raspolaganje kompletan Model novog zakona.</a:t>
            </a:r>
          </a:p>
          <a:p>
            <a:r>
              <a:rPr lang="sr-Latn-CS" sz="2600" noProof="0" dirty="0"/>
              <a:t>U radnom dokumentu Izveštaja o napretku Republike Srbije od 9.11.2016. godine Evropska komisija je navela, između ostalog, da je „potrebno hitno usvojiti novi zakon o zaštiti podataka o ličnosti, usklađen sa standardima EU. Obrada i zaštita osetljivih podataka o ličnosti, </a:t>
            </a:r>
            <a:r>
              <a:rPr lang="sr-Latn-CS" sz="2600" noProof="0" dirty="0" err="1"/>
              <a:t>biometrijski</a:t>
            </a:r>
            <a:r>
              <a:rPr lang="sr-Latn-CS" sz="2600" noProof="0" dirty="0"/>
              <a:t> i video nadzor, bezbednost podataka na internetu, kao i direktan marketing i dalje su neadekvatno regulisani i ostavljaju značajan prostor za zloupotrebe.“</a:t>
            </a:r>
          </a:p>
        </p:txBody>
      </p:sp>
    </p:spTree>
    <p:extLst>
      <p:ext uri="{BB962C8B-B14F-4D97-AF65-F5344CB8AC3E}">
        <p14:creationId xmlns:p14="http://schemas.microsoft.com/office/powerpoint/2010/main" val="1688479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noProof="0" dirty="0"/>
              <a:t>Pristup prezentacije</a:t>
            </a:r>
          </a:p>
        </p:txBody>
      </p:sp>
      <p:sp>
        <p:nvSpPr>
          <p:cNvPr id="3" name="Text Placeholder 2"/>
          <p:cNvSpPr>
            <a:spLocks noGrp="1"/>
          </p:cNvSpPr>
          <p:nvPr>
            <p:ph type="body" sz="quarter" idx="10"/>
          </p:nvPr>
        </p:nvSpPr>
        <p:spPr/>
        <p:txBody>
          <a:bodyPr/>
          <a:lstStyle/>
          <a:p>
            <a:r>
              <a:rPr lang="sr-Latn-CS" noProof="0" dirty="0"/>
              <a:t>Kako je prezentacija postojećih zakonskih rešenja data ranije, ova prezentacija naglašava značaj uključivanja strukovnih udruženja u oblikovanje daljih tendencija.</a:t>
            </a:r>
          </a:p>
          <a:p>
            <a:r>
              <a:rPr lang="sr-Latn-CS" noProof="0" dirty="0"/>
              <a:t>Nadalje, kako su predložena zakonska rešenja podrobnija, na temu se odgovara takođe i pozivom na njih.</a:t>
            </a:r>
          </a:p>
        </p:txBody>
      </p:sp>
    </p:spTree>
    <p:extLst>
      <p:ext uri="{BB962C8B-B14F-4D97-AF65-F5344CB8AC3E}">
        <p14:creationId xmlns:p14="http://schemas.microsoft.com/office/powerpoint/2010/main" val="2083592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Slučaj</a:t>
            </a:r>
            <a:r>
              <a:rPr lang="en-US" dirty="0"/>
              <a:t> Google Spain v AEPD</a:t>
            </a:r>
            <a:br>
              <a:rPr lang="en-US" dirty="0"/>
            </a:br>
            <a:r>
              <a:rPr lang="en-US" dirty="0"/>
              <a:t>and Mario </a:t>
            </a:r>
            <a:r>
              <a:rPr lang="en-US" dirty="0" err="1"/>
              <a:t>Costeja</a:t>
            </a:r>
            <a:r>
              <a:rPr lang="en-US" dirty="0"/>
              <a:t> González</a:t>
            </a:r>
            <a:br>
              <a:rPr lang="en-US" b="0" dirty="0"/>
            </a:br>
            <a:endParaRPr lang="en-US" dirty="0"/>
          </a:p>
        </p:txBody>
      </p:sp>
      <p:sp>
        <p:nvSpPr>
          <p:cNvPr id="3" name="Text Placeholder 2"/>
          <p:cNvSpPr>
            <a:spLocks noGrp="1"/>
          </p:cNvSpPr>
          <p:nvPr>
            <p:ph type="body" sz="quarter" idx="10"/>
          </p:nvPr>
        </p:nvSpPr>
        <p:spPr/>
        <p:txBody>
          <a:bodyPr/>
          <a:lstStyle/>
          <a:p>
            <a:r>
              <a:rPr lang="en-US" sz="3200" b="1" dirty="0">
                <a:hlinkClick r:id="rId2"/>
              </a:rPr>
              <a:t>https://en.wikipedia.org/wiki/Google_Spain_v_AEPD_and_Mario_Costeja_Gonz%C3%A1lez</a:t>
            </a:r>
            <a:endParaRPr lang="en-US" sz="3200" b="1" dirty="0"/>
          </a:p>
          <a:p>
            <a:endParaRPr lang="en-US" sz="3200" b="1" dirty="0"/>
          </a:p>
          <a:p>
            <a:r>
              <a:rPr lang="en-US" sz="3200" b="1" dirty="0" err="1"/>
              <a:t>Ime</a:t>
            </a:r>
            <a:r>
              <a:rPr lang="en-US" sz="3200" b="1" dirty="0"/>
              <a:t> Mario </a:t>
            </a:r>
            <a:r>
              <a:rPr lang="en-US" sz="3200" b="1" dirty="0" err="1"/>
              <a:t>Costeja</a:t>
            </a:r>
            <a:r>
              <a:rPr lang="en-US" sz="3200" b="1" dirty="0"/>
              <a:t> González-a je Google </a:t>
            </a:r>
            <a:r>
              <a:rPr lang="en-US" sz="3200" b="1" dirty="0" err="1"/>
              <a:t>pretraživač</a:t>
            </a:r>
            <a:r>
              <a:rPr lang="en-US" sz="3200" b="1" dirty="0"/>
              <a:t> </a:t>
            </a:r>
            <a:r>
              <a:rPr lang="en-US" sz="3200" b="1" dirty="0" err="1"/>
              <a:t>povezao</a:t>
            </a:r>
            <a:r>
              <a:rPr lang="en-US" sz="3200" b="1" dirty="0"/>
              <a:t> </a:t>
            </a:r>
            <a:r>
              <a:rPr lang="en-US" sz="3200" b="1" dirty="0" err="1"/>
              <a:t>sa</a:t>
            </a:r>
            <a:r>
              <a:rPr lang="en-US" sz="3200" b="1" dirty="0"/>
              <a:t> </a:t>
            </a:r>
            <a:r>
              <a:rPr lang="en-US" sz="3200" b="1" dirty="0" err="1"/>
              <a:t>slučajem</a:t>
            </a:r>
            <a:r>
              <a:rPr lang="en-US" sz="3200" b="1" dirty="0"/>
              <a:t> </a:t>
            </a:r>
            <a:r>
              <a:rPr lang="en-US" sz="3200" b="1" dirty="0" err="1"/>
              <a:t>kada</a:t>
            </a:r>
            <a:r>
              <a:rPr lang="en-US" sz="3200" b="1" dirty="0"/>
              <a:t> je on 1998. </a:t>
            </a:r>
            <a:r>
              <a:rPr lang="en-US" sz="3200" b="1" dirty="0" err="1"/>
              <a:t>godine</a:t>
            </a:r>
            <a:r>
              <a:rPr lang="en-US" sz="3200" b="1" dirty="0"/>
              <a:t> </a:t>
            </a:r>
            <a:r>
              <a:rPr lang="en-US" sz="3200" b="1" dirty="0" err="1"/>
              <a:t>dugovao</a:t>
            </a:r>
            <a:r>
              <a:rPr lang="en-US" sz="3200" b="1" dirty="0"/>
              <a:t> </a:t>
            </a:r>
            <a:r>
              <a:rPr lang="en-US" sz="3200" b="1" dirty="0" err="1"/>
              <a:t>doprinose</a:t>
            </a:r>
            <a:r>
              <a:rPr lang="en-US" sz="3200" b="1" dirty="0"/>
              <a:t> </a:t>
            </a:r>
            <a:r>
              <a:rPr lang="en-US" sz="3200" b="1" dirty="0" err="1"/>
              <a:t>zbog</a:t>
            </a:r>
            <a:r>
              <a:rPr lang="en-US" sz="3200" b="1" dirty="0"/>
              <a:t> </a:t>
            </a:r>
            <a:r>
              <a:rPr lang="en-US" sz="3200" b="1" dirty="0" err="1"/>
              <a:t>kojeg</a:t>
            </a:r>
            <a:r>
              <a:rPr lang="en-US" sz="3200" b="1" dirty="0"/>
              <a:t> je </a:t>
            </a:r>
            <a:r>
              <a:rPr lang="en-US" sz="3200" b="1" dirty="0" err="1"/>
              <a:t>njegova</a:t>
            </a:r>
            <a:r>
              <a:rPr lang="en-US" sz="3200" b="1" dirty="0"/>
              <a:t> </a:t>
            </a:r>
            <a:r>
              <a:rPr lang="en-US" sz="3200" b="1" dirty="0" err="1"/>
              <a:t>imovina</a:t>
            </a:r>
            <a:r>
              <a:rPr lang="en-US" sz="3200" b="1" dirty="0"/>
              <a:t> </a:t>
            </a:r>
            <a:r>
              <a:rPr lang="en-US" sz="3200" b="1" dirty="0" err="1"/>
              <a:t>bila</a:t>
            </a:r>
            <a:r>
              <a:rPr lang="en-US" sz="3200" b="1" dirty="0"/>
              <a:t> </a:t>
            </a:r>
            <a:r>
              <a:rPr lang="en-US" sz="3200" b="1" dirty="0" err="1"/>
              <a:t>predmet</a:t>
            </a:r>
            <a:r>
              <a:rPr lang="en-US" sz="3200" b="1" dirty="0"/>
              <a:t> </a:t>
            </a:r>
            <a:r>
              <a:rPr lang="en-US" sz="3200" b="1" dirty="0" err="1"/>
              <a:t>zaplene</a:t>
            </a:r>
            <a:r>
              <a:rPr lang="en-US" sz="3200" b="1" dirty="0"/>
              <a:t> </a:t>
            </a:r>
            <a:r>
              <a:rPr lang="en-US" sz="3200" b="1" dirty="0" err="1"/>
              <a:t>i</a:t>
            </a:r>
            <a:r>
              <a:rPr lang="en-US" sz="3200" b="1" dirty="0"/>
              <a:t> </a:t>
            </a:r>
            <a:r>
              <a:rPr lang="en-US" sz="3200" b="1" dirty="0" err="1"/>
              <a:t>izvršenja</a:t>
            </a:r>
            <a:r>
              <a:rPr lang="en-US" sz="3200" b="1" dirty="0"/>
              <a:t>. 2009. </a:t>
            </a:r>
            <a:r>
              <a:rPr lang="en-US" sz="3200" b="1" dirty="0" err="1"/>
              <a:t>godine</a:t>
            </a:r>
            <a:r>
              <a:rPr lang="en-US" sz="3200" b="1" dirty="0"/>
              <a:t> on je </a:t>
            </a:r>
            <a:r>
              <a:rPr lang="en-US" sz="3200" b="1" dirty="0" err="1"/>
              <a:t>tražio</a:t>
            </a:r>
            <a:r>
              <a:rPr lang="en-US" sz="3200" b="1" dirty="0"/>
              <a:t> da se to </a:t>
            </a:r>
            <a:r>
              <a:rPr lang="en-US" sz="3200" b="1" dirty="0" err="1"/>
              <a:t>ispravi</a:t>
            </a:r>
            <a:r>
              <a:rPr lang="en-US" sz="3200" b="1" dirty="0"/>
              <a:t>, </a:t>
            </a:r>
            <a:r>
              <a:rPr lang="en-US" sz="3200" b="1" dirty="0" err="1"/>
              <a:t>tvrdeći</a:t>
            </a:r>
            <a:r>
              <a:rPr lang="en-US" sz="3200" b="1" dirty="0"/>
              <a:t> da je </a:t>
            </a:r>
            <a:r>
              <a:rPr lang="en-US" sz="3200" b="1" dirty="0" err="1"/>
              <a:t>proteklo</a:t>
            </a:r>
            <a:r>
              <a:rPr lang="en-US" sz="3200" b="1" dirty="0"/>
              <a:t> </a:t>
            </a:r>
            <a:r>
              <a:rPr lang="en-US" sz="3200" b="1" dirty="0" err="1"/>
              <a:t>vreme</a:t>
            </a:r>
            <a:r>
              <a:rPr lang="en-US" sz="3200" b="1" dirty="0"/>
              <a:t> u </a:t>
            </a:r>
            <a:r>
              <a:rPr lang="en-US" sz="3200" b="1" dirty="0" err="1"/>
              <a:t>kojem</a:t>
            </a:r>
            <a:r>
              <a:rPr lang="en-US" sz="3200" b="1" dirty="0"/>
              <a:t> je to </a:t>
            </a:r>
            <a:r>
              <a:rPr lang="en-US" sz="3200" b="1" dirty="0" err="1"/>
              <a:t>bilo</a:t>
            </a:r>
            <a:r>
              <a:rPr lang="en-US" sz="3200" b="1" dirty="0"/>
              <a:t> </a:t>
            </a:r>
            <a:r>
              <a:rPr lang="en-US" sz="3200" b="1" dirty="0" err="1"/>
              <a:t>relevantno</a:t>
            </a:r>
            <a:r>
              <a:rPr lang="en-US" sz="3200" b="1" dirty="0"/>
              <a:t>. </a:t>
            </a:r>
            <a:r>
              <a:rPr lang="en-US" sz="3200" b="1" dirty="0" err="1"/>
              <a:t>Slučaj</a:t>
            </a:r>
            <a:r>
              <a:rPr lang="en-US" sz="3200" b="1" dirty="0"/>
              <a:t> je </a:t>
            </a:r>
            <a:r>
              <a:rPr lang="en-US" sz="3200" b="1" dirty="0" err="1"/>
              <a:t>dospeo</a:t>
            </a:r>
            <a:r>
              <a:rPr lang="en-US" sz="3200" b="1" dirty="0"/>
              <a:t> </a:t>
            </a:r>
            <a:r>
              <a:rPr lang="en-US" sz="3200" b="1" dirty="0" err="1"/>
              <a:t>na</a:t>
            </a:r>
            <a:r>
              <a:rPr lang="en-US" sz="3200" b="1" dirty="0"/>
              <a:t> </a:t>
            </a:r>
            <a:r>
              <a:rPr lang="en-US" sz="3200" b="1" dirty="0" err="1"/>
              <a:t>odlučivanje</a:t>
            </a:r>
            <a:r>
              <a:rPr lang="en-US" sz="3200" b="1" dirty="0"/>
              <a:t> </a:t>
            </a:r>
            <a:r>
              <a:rPr lang="en-US" sz="3200" b="1" dirty="0" err="1"/>
              <a:t>Sudu</a:t>
            </a:r>
            <a:r>
              <a:rPr lang="en-US" sz="3200" b="1" dirty="0"/>
              <a:t> </a:t>
            </a:r>
            <a:r>
              <a:rPr lang="en-US" sz="3200" b="1" dirty="0" err="1"/>
              <a:t>pravde</a:t>
            </a:r>
            <a:r>
              <a:rPr lang="en-US" sz="3200" b="1" dirty="0"/>
              <a:t> </a:t>
            </a:r>
            <a:r>
              <a:rPr lang="en-US" sz="3200" b="1" dirty="0" err="1"/>
              <a:t>Evropske</a:t>
            </a:r>
            <a:r>
              <a:rPr lang="en-US" sz="3200" b="1" dirty="0"/>
              <a:t> </a:t>
            </a:r>
            <a:r>
              <a:rPr lang="en-US" sz="3200" b="1" dirty="0" err="1"/>
              <a:t>unije</a:t>
            </a:r>
            <a:r>
              <a:rPr lang="en-US" sz="3200" b="1" dirty="0"/>
              <a:t>.</a:t>
            </a:r>
          </a:p>
        </p:txBody>
      </p:sp>
    </p:spTree>
    <p:extLst>
      <p:ext uri="{BB962C8B-B14F-4D97-AF65-F5344CB8AC3E}">
        <p14:creationId xmlns:p14="http://schemas.microsoft.com/office/powerpoint/2010/main" val="1997902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noProof="0" dirty="0"/>
              <a:t>Uzimanje učešća</a:t>
            </a:r>
          </a:p>
        </p:txBody>
      </p:sp>
      <p:sp>
        <p:nvSpPr>
          <p:cNvPr id="3" name="Text Placeholder 2"/>
          <p:cNvSpPr>
            <a:spLocks noGrp="1"/>
          </p:cNvSpPr>
          <p:nvPr>
            <p:ph type="body" sz="quarter" idx="10"/>
          </p:nvPr>
        </p:nvSpPr>
        <p:spPr/>
        <p:txBody>
          <a:bodyPr/>
          <a:lstStyle/>
          <a:p>
            <a:r>
              <a:rPr lang="sr-Latn-CS" sz="3200" noProof="0" dirty="0"/>
              <a:t>Poverenik za informacije od javnog značaja i zaštitu podataka o ličnosti  pripremio je novi nacrt zakona i u martu ove godine otvorio javnu raspravu, koja je trajala dva meseca. </a:t>
            </a:r>
          </a:p>
          <a:p>
            <a:r>
              <a:rPr lang="sr-Latn-CS" sz="3200" noProof="0" dirty="0"/>
              <a:t>Aktivna udruženja bila su: Udruženje banaka Srbije, Američka privredna komora u Srbiji, Savet stranih investitora, Partneri za demokratske promene Srbija, </a:t>
            </a:r>
            <a:r>
              <a:rPr lang="sr-Latn-CS" sz="3200" noProof="0" dirty="0" err="1"/>
              <a:t>Share</a:t>
            </a:r>
            <a:r>
              <a:rPr lang="sr-Latn-CS" sz="3200" noProof="0" dirty="0"/>
              <a:t> fondacija, Pravoslavno-</a:t>
            </a:r>
            <a:r>
              <a:rPr lang="sr-Latn-CS" sz="3200" noProof="0" dirty="0" err="1"/>
              <a:t>starokatolički</a:t>
            </a:r>
            <a:r>
              <a:rPr lang="sr-Latn-CS" sz="3200" noProof="0" dirty="0"/>
              <a:t> Generalni Vikarijat Sv. Metoda, </a:t>
            </a:r>
            <a:r>
              <a:rPr lang="sr-Latn-CS" sz="3200" noProof="0" dirty="0" err="1"/>
              <a:t>Alumni</a:t>
            </a:r>
            <a:r>
              <a:rPr lang="sr-Latn-CS" sz="3200" noProof="0" dirty="0"/>
              <a:t> klub Pravosudne akademije, Arhiv Srbije, Društvo za informatiku Srbije.</a:t>
            </a:r>
            <a:endParaRPr lang="sr-Latn-CS" noProof="0" dirty="0"/>
          </a:p>
        </p:txBody>
      </p:sp>
    </p:spTree>
    <p:extLst>
      <p:ext uri="{BB962C8B-B14F-4D97-AF65-F5344CB8AC3E}">
        <p14:creationId xmlns:p14="http://schemas.microsoft.com/office/powerpoint/2010/main" val="2071942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noProof="0" dirty="0"/>
              <a:t>Kontekst (nastavljeno)</a:t>
            </a:r>
          </a:p>
        </p:txBody>
      </p:sp>
      <p:sp>
        <p:nvSpPr>
          <p:cNvPr id="3" name="Text Placeholder 2"/>
          <p:cNvSpPr>
            <a:spLocks noGrp="1"/>
          </p:cNvSpPr>
          <p:nvPr>
            <p:ph type="body" sz="quarter" idx="10"/>
          </p:nvPr>
        </p:nvSpPr>
        <p:spPr/>
        <p:txBody>
          <a:bodyPr/>
          <a:lstStyle/>
          <a:p>
            <a:r>
              <a:rPr lang="sr-Latn-CS" sz="3000" noProof="0" dirty="0"/>
              <a:t>Informaciona privatnost lica je novi ideal.</a:t>
            </a:r>
          </a:p>
          <a:p>
            <a:r>
              <a:rPr lang="sr-Latn-CS" sz="3000" noProof="0" dirty="0"/>
              <a:t>Ostvaruje se kroz zaštitu podataka o ličnosti, i povezana je sa zaštitom tajnosti komunikacije. Otuda, i član 41. Ustava „Tajnost pisama i drugih sredstava opštenja“ i član 42. „Zaštita podataka o ličnosti“, zajedno čine ustavni osnov za donošenje ovog zakona.</a:t>
            </a:r>
          </a:p>
          <a:p>
            <a:r>
              <a:rPr lang="sr-Latn-CS" sz="3000" noProof="0" dirty="0"/>
              <a:t>Glavni nedostaci važećeg zakona ogledaju se, primera radi, u nemogućnosti primene u postojećim informaciono-komunikacionim tehnologijama, čija upotreba postaje sve neminovnija (izvor: Obrazloženje nacrta Zakona).</a:t>
            </a:r>
          </a:p>
          <a:p>
            <a:endParaRPr lang="sr-Latn-CS" noProof="0" dirty="0"/>
          </a:p>
        </p:txBody>
      </p:sp>
    </p:spTree>
    <p:extLst>
      <p:ext uri="{BB962C8B-B14F-4D97-AF65-F5344CB8AC3E}">
        <p14:creationId xmlns:p14="http://schemas.microsoft.com/office/powerpoint/2010/main" val="1431977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6261D-3BD7-9846-8C90-D5390C9FDAAF}"/>
              </a:ext>
            </a:extLst>
          </p:cNvPr>
          <p:cNvSpPr>
            <a:spLocks noGrp="1"/>
          </p:cNvSpPr>
          <p:nvPr>
            <p:ph type="title"/>
          </p:nvPr>
        </p:nvSpPr>
        <p:spPr/>
        <p:txBody>
          <a:bodyPr/>
          <a:lstStyle/>
          <a:p>
            <a:r>
              <a:rPr lang="en-US" dirty="0"/>
              <a:t>GDPR</a:t>
            </a:r>
          </a:p>
        </p:txBody>
      </p:sp>
      <p:sp>
        <p:nvSpPr>
          <p:cNvPr id="3" name="Text Placeholder 2">
            <a:extLst>
              <a:ext uri="{FF2B5EF4-FFF2-40B4-BE49-F238E27FC236}">
                <a16:creationId xmlns:a16="http://schemas.microsoft.com/office/drawing/2014/main" id="{D5D5144D-258E-2E40-9D43-4A7E93220FAD}"/>
              </a:ext>
            </a:extLst>
          </p:cNvPr>
          <p:cNvSpPr>
            <a:spLocks noGrp="1"/>
          </p:cNvSpPr>
          <p:nvPr>
            <p:ph type="body" sz="quarter" idx="10"/>
          </p:nvPr>
        </p:nvSpPr>
        <p:spPr/>
        <p:txBody>
          <a:bodyPr/>
          <a:lstStyle/>
          <a:p>
            <a:endParaRPr lang="en-US" dirty="0"/>
          </a:p>
        </p:txBody>
      </p:sp>
      <p:pic>
        <p:nvPicPr>
          <p:cNvPr id="5" name="Picture 4">
            <a:extLst>
              <a:ext uri="{FF2B5EF4-FFF2-40B4-BE49-F238E27FC236}">
                <a16:creationId xmlns:a16="http://schemas.microsoft.com/office/drawing/2014/main" id="{EEB382EC-C90C-2D44-853D-36AE42A945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300" y="2076450"/>
            <a:ext cx="6426200" cy="3556000"/>
          </a:xfrm>
          <a:prstGeom prst="rect">
            <a:avLst/>
          </a:prstGeom>
        </p:spPr>
      </p:pic>
    </p:spTree>
    <p:extLst>
      <p:ext uri="{BB962C8B-B14F-4D97-AF65-F5344CB8AC3E}">
        <p14:creationId xmlns:p14="http://schemas.microsoft.com/office/powerpoint/2010/main" val="394009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D2A52-732C-1F46-B010-49DD09311623}"/>
              </a:ext>
            </a:extLst>
          </p:cNvPr>
          <p:cNvSpPr>
            <a:spLocks noGrp="1"/>
          </p:cNvSpPr>
          <p:nvPr>
            <p:ph type="title"/>
          </p:nvPr>
        </p:nvSpPr>
        <p:spPr/>
        <p:txBody>
          <a:bodyPr/>
          <a:lstStyle/>
          <a:p>
            <a:r>
              <a:rPr lang="en-US" dirty="0" err="1"/>
              <a:t>Šta</a:t>
            </a:r>
            <a:r>
              <a:rPr lang="en-US" dirty="0"/>
              <a:t> </a:t>
            </a:r>
            <a:r>
              <a:rPr lang="en-US" dirty="0" err="1"/>
              <a:t>je</a:t>
            </a:r>
            <a:r>
              <a:rPr lang="en-US" dirty="0"/>
              <a:t> GDPR (</a:t>
            </a:r>
            <a:r>
              <a:rPr lang="en-US" b="0" dirty="0" err="1"/>
              <a:t>Opšta</a:t>
            </a:r>
            <a:r>
              <a:rPr lang="en-US" b="0" dirty="0"/>
              <a:t> </a:t>
            </a:r>
            <a:r>
              <a:rPr lang="en-US" b="0" dirty="0" err="1"/>
              <a:t>regulativa</a:t>
            </a:r>
            <a:r>
              <a:rPr lang="en-US" b="0" dirty="0"/>
              <a:t> o </a:t>
            </a:r>
            <a:r>
              <a:rPr lang="en-US" b="0" dirty="0" err="1"/>
              <a:t>zaštiti</a:t>
            </a:r>
            <a:r>
              <a:rPr lang="en-US" b="0" dirty="0"/>
              <a:t> </a:t>
            </a:r>
            <a:r>
              <a:rPr lang="en-US" b="0" dirty="0" err="1"/>
              <a:t>podataka</a:t>
            </a:r>
            <a:r>
              <a:rPr lang="en-US" b="0" dirty="0"/>
              <a:t> o </a:t>
            </a:r>
            <a:r>
              <a:rPr lang="en-US" b="0" dirty="0" err="1"/>
              <a:t>ličnosti</a:t>
            </a:r>
            <a:r>
              <a:rPr lang="en-US" dirty="0"/>
              <a:t>)?</a:t>
            </a:r>
          </a:p>
        </p:txBody>
      </p:sp>
      <p:sp>
        <p:nvSpPr>
          <p:cNvPr id="3" name="Text Placeholder 2">
            <a:extLst>
              <a:ext uri="{FF2B5EF4-FFF2-40B4-BE49-F238E27FC236}">
                <a16:creationId xmlns:a16="http://schemas.microsoft.com/office/drawing/2014/main" id="{71EADDF5-3558-C34A-B449-6C49060E8D41}"/>
              </a:ext>
            </a:extLst>
          </p:cNvPr>
          <p:cNvSpPr>
            <a:spLocks noGrp="1"/>
          </p:cNvSpPr>
          <p:nvPr>
            <p:ph type="body" sz="quarter" idx="10"/>
          </p:nvPr>
        </p:nvSpPr>
        <p:spPr/>
        <p:txBody>
          <a:bodyPr/>
          <a:lstStyle/>
          <a:p>
            <a:r>
              <a:rPr lang="en-US" dirty="0"/>
              <a:t>REGULATION (EU) 2016/679 OF THE EUROPEAN PARLIAMENT AND OF THE COUNCIL of 27 April 2016 on the protection of natural persons with regard to the processing of personal data and on the free movement of such data, and repealing Directive 95/46/EC (General Data Protection Regulation)</a:t>
            </a:r>
          </a:p>
        </p:txBody>
      </p:sp>
    </p:spTree>
    <p:extLst>
      <p:ext uri="{BB962C8B-B14F-4D97-AF65-F5344CB8AC3E}">
        <p14:creationId xmlns:p14="http://schemas.microsoft.com/office/powerpoint/2010/main" val="492199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C7267-A261-CD42-B3E0-C29727E69516}"/>
              </a:ext>
            </a:extLst>
          </p:cNvPr>
          <p:cNvSpPr>
            <a:spLocks noGrp="1"/>
          </p:cNvSpPr>
          <p:nvPr>
            <p:ph type="title"/>
          </p:nvPr>
        </p:nvSpPr>
        <p:spPr/>
        <p:txBody>
          <a:bodyPr/>
          <a:lstStyle/>
          <a:p>
            <a:r>
              <a:rPr lang="en-US" dirty="0" err="1"/>
              <a:t>Neposredna</a:t>
            </a:r>
            <a:r>
              <a:rPr lang="en-US" dirty="0"/>
              <a:t> </a:t>
            </a:r>
            <a:r>
              <a:rPr lang="en-US" dirty="0" err="1"/>
              <a:t>primena</a:t>
            </a:r>
            <a:endParaRPr lang="en-US" dirty="0"/>
          </a:p>
        </p:txBody>
      </p:sp>
      <p:sp>
        <p:nvSpPr>
          <p:cNvPr id="3" name="Text Placeholder 2">
            <a:extLst>
              <a:ext uri="{FF2B5EF4-FFF2-40B4-BE49-F238E27FC236}">
                <a16:creationId xmlns:a16="http://schemas.microsoft.com/office/drawing/2014/main" id="{84A3B520-5706-304E-B634-BE7E092AAA37}"/>
              </a:ext>
            </a:extLst>
          </p:cNvPr>
          <p:cNvSpPr>
            <a:spLocks noGrp="1"/>
          </p:cNvSpPr>
          <p:nvPr>
            <p:ph type="body" sz="quarter" idx="10"/>
          </p:nvPr>
        </p:nvSpPr>
        <p:spPr/>
        <p:txBody>
          <a:bodyPr/>
          <a:lstStyle/>
          <a:p>
            <a:r>
              <a:rPr lang="en-US" dirty="0" err="1"/>
              <a:t>Proširuje</a:t>
            </a:r>
            <a:r>
              <a:rPr lang="en-US" dirty="0"/>
              <a:t> se polje </a:t>
            </a:r>
            <a:r>
              <a:rPr lang="en-US" dirty="0" err="1"/>
              <a:t>primene</a:t>
            </a:r>
            <a:r>
              <a:rPr lang="en-US" dirty="0"/>
              <a:t> GDPR </a:t>
            </a:r>
            <a:r>
              <a:rPr lang="en-US" dirty="0" err="1"/>
              <a:t>i</a:t>
            </a:r>
            <a:r>
              <a:rPr lang="en-US" dirty="0"/>
              <a:t> </a:t>
            </a:r>
            <a:r>
              <a:rPr lang="en-US" dirty="0" err="1"/>
              <a:t>izvan</a:t>
            </a:r>
            <a:r>
              <a:rPr lang="en-US" dirty="0"/>
              <a:t> EU u </a:t>
            </a:r>
            <a:r>
              <a:rPr lang="en-US" dirty="0" err="1"/>
              <a:t>dva</a:t>
            </a:r>
            <a:r>
              <a:rPr lang="en-US" dirty="0"/>
              <a:t> </a:t>
            </a:r>
            <a:r>
              <a:rPr lang="en-US" dirty="0" err="1"/>
              <a:t>slučaja</a:t>
            </a:r>
            <a:r>
              <a:rPr lang="en-US" dirty="0"/>
              <a:t>:</a:t>
            </a:r>
          </a:p>
          <a:p>
            <a:r>
              <a:rPr lang="en-US" dirty="0"/>
              <a:t>- </a:t>
            </a:r>
            <a:r>
              <a:rPr lang="en-US" dirty="0" err="1"/>
              <a:t>Ako</a:t>
            </a:r>
            <a:r>
              <a:rPr lang="en-US" dirty="0"/>
              <a:t> se </a:t>
            </a:r>
            <a:r>
              <a:rPr lang="en-US" dirty="0" err="1"/>
              <a:t>bavite</a:t>
            </a:r>
            <a:r>
              <a:rPr lang="en-US" dirty="0"/>
              <a:t> </a:t>
            </a:r>
            <a:r>
              <a:rPr lang="en-US" dirty="0" err="1"/>
              <a:t>nuđenjem</a:t>
            </a:r>
            <a:r>
              <a:rPr lang="en-US" dirty="0"/>
              <a:t> robe </a:t>
            </a:r>
            <a:r>
              <a:rPr lang="en-US" dirty="0" err="1"/>
              <a:t>ili</a:t>
            </a:r>
            <a:r>
              <a:rPr lang="en-US" dirty="0"/>
              <a:t> </a:t>
            </a:r>
            <a:r>
              <a:rPr lang="en-US" dirty="0" err="1"/>
              <a:t>usluga</a:t>
            </a:r>
            <a:r>
              <a:rPr lang="en-US" dirty="0"/>
              <a:t> </a:t>
            </a:r>
            <a:r>
              <a:rPr lang="en-US" dirty="0" err="1"/>
              <a:t>građanima</a:t>
            </a:r>
            <a:r>
              <a:rPr lang="en-US" dirty="0"/>
              <a:t> EU,</a:t>
            </a:r>
          </a:p>
          <a:p>
            <a:r>
              <a:rPr lang="en-US" dirty="0"/>
              <a:t>- </a:t>
            </a:r>
            <a:r>
              <a:rPr lang="en-US" dirty="0" err="1"/>
              <a:t>Ako</a:t>
            </a:r>
            <a:r>
              <a:rPr lang="en-US" dirty="0"/>
              <a:t> se </a:t>
            </a:r>
            <a:r>
              <a:rPr lang="en-US" dirty="0" err="1"/>
              <a:t>bavite</a:t>
            </a:r>
            <a:r>
              <a:rPr lang="en-US" dirty="0"/>
              <a:t> </a:t>
            </a:r>
            <a:r>
              <a:rPr lang="en-US" dirty="0" err="1"/>
              <a:t>praćenjem</a:t>
            </a:r>
            <a:r>
              <a:rPr lang="en-US" dirty="0"/>
              <a:t> </a:t>
            </a:r>
            <a:r>
              <a:rPr lang="en-US" dirty="0" err="1"/>
              <a:t>ponašanja</a:t>
            </a:r>
            <a:r>
              <a:rPr lang="en-US" dirty="0"/>
              <a:t> </a:t>
            </a:r>
            <a:r>
              <a:rPr lang="en-US" dirty="0" err="1"/>
              <a:t>građana</a:t>
            </a:r>
            <a:r>
              <a:rPr lang="en-US" dirty="0"/>
              <a:t> EU</a:t>
            </a:r>
          </a:p>
          <a:p>
            <a:endParaRPr lang="en-US" dirty="0"/>
          </a:p>
        </p:txBody>
      </p:sp>
    </p:spTree>
    <p:extLst>
      <p:ext uri="{BB962C8B-B14F-4D97-AF65-F5344CB8AC3E}">
        <p14:creationId xmlns:p14="http://schemas.microsoft.com/office/powerpoint/2010/main" val="1895282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CBFCE-516C-EE4D-8300-048A571D7AFB}"/>
              </a:ext>
            </a:extLst>
          </p:cNvPr>
          <p:cNvSpPr>
            <a:spLocks noGrp="1"/>
          </p:cNvSpPr>
          <p:nvPr>
            <p:ph type="title"/>
          </p:nvPr>
        </p:nvSpPr>
        <p:spPr/>
        <p:txBody>
          <a:bodyPr/>
          <a:lstStyle/>
          <a:p>
            <a:r>
              <a:rPr lang="en-US" dirty="0"/>
              <a:t>GDPR </a:t>
            </a:r>
            <a:r>
              <a:rPr lang="en-US" dirty="0" err="1"/>
              <a:t>kao</a:t>
            </a:r>
            <a:r>
              <a:rPr lang="en-US" dirty="0"/>
              <a:t> model </a:t>
            </a:r>
            <a:r>
              <a:rPr lang="en-US" dirty="0" err="1"/>
              <a:t>za</a:t>
            </a:r>
            <a:r>
              <a:rPr lang="en-US" dirty="0"/>
              <a:t> </a:t>
            </a:r>
            <a:r>
              <a:rPr lang="en-US" dirty="0" err="1"/>
              <a:t>novi</a:t>
            </a:r>
            <a:r>
              <a:rPr lang="en-US" dirty="0"/>
              <a:t> </a:t>
            </a:r>
            <a:r>
              <a:rPr lang="en-US" dirty="0" err="1"/>
              <a:t>zakon</a:t>
            </a:r>
            <a:endParaRPr lang="en-US" dirty="0"/>
          </a:p>
        </p:txBody>
      </p:sp>
      <p:sp>
        <p:nvSpPr>
          <p:cNvPr id="3" name="Text Placeholder 2">
            <a:extLst>
              <a:ext uri="{FF2B5EF4-FFF2-40B4-BE49-F238E27FC236}">
                <a16:creationId xmlns:a16="http://schemas.microsoft.com/office/drawing/2014/main" id="{2BC07974-933D-9748-87A7-EE3A7F19445C}"/>
              </a:ext>
            </a:extLst>
          </p:cNvPr>
          <p:cNvSpPr>
            <a:spLocks noGrp="1"/>
          </p:cNvSpPr>
          <p:nvPr>
            <p:ph type="body" sz="quarter" idx="10"/>
          </p:nvPr>
        </p:nvSpPr>
        <p:spPr/>
        <p:txBody>
          <a:bodyPr/>
          <a:lstStyle/>
          <a:p>
            <a:r>
              <a:rPr lang="en-US" dirty="0" err="1"/>
              <a:t>Postupak</a:t>
            </a:r>
            <a:r>
              <a:rPr lang="en-US" dirty="0"/>
              <a:t> </a:t>
            </a:r>
            <a:r>
              <a:rPr lang="en-US" dirty="0" err="1"/>
              <a:t>usvajanja</a:t>
            </a:r>
            <a:r>
              <a:rPr lang="en-US" dirty="0"/>
              <a:t> </a:t>
            </a:r>
            <a:r>
              <a:rPr lang="en-US" dirty="0" err="1"/>
              <a:t>zakona</a:t>
            </a:r>
            <a:endParaRPr lang="en-US" dirty="0"/>
          </a:p>
          <a:p>
            <a:r>
              <a:rPr lang="en-US" dirty="0" err="1"/>
              <a:t>Obrazloženje</a:t>
            </a:r>
            <a:r>
              <a:rPr lang="en-US" dirty="0"/>
              <a:t> </a:t>
            </a:r>
            <a:r>
              <a:rPr lang="en-US" dirty="0" err="1"/>
              <a:t>zakona</a:t>
            </a:r>
            <a:endParaRPr lang="en-US" dirty="0"/>
          </a:p>
        </p:txBody>
      </p:sp>
    </p:spTree>
    <p:extLst>
      <p:ext uri="{BB962C8B-B14F-4D97-AF65-F5344CB8AC3E}">
        <p14:creationId xmlns:p14="http://schemas.microsoft.com/office/powerpoint/2010/main" val="33414905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5FC9-5C72-3D4A-8665-955468BA8133}"/>
              </a:ext>
            </a:extLst>
          </p:cNvPr>
          <p:cNvSpPr>
            <a:spLocks noGrp="1"/>
          </p:cNvSpPr>
          <p:nvPr>
            <p:ph type="title"/>
          </p:nvPr>
        </p:nvSpPr>
        <p:spPr/>
        <p:txBody>
          <a:bodyPr/>
          <a:lstStyle/>
          <a:p>
            <a:r>
              <a:rPr lang="en-US" dirty="0"/>
              <a:t>ZAKON O ZAŠTITI PODATAKA O LIČNOSTI ("Sl. </a:t>
            </a:r>
            <a:r>
              <a:rPr lang="en-US" dirty="0" err="1"/>
              <a:t>glasnik</a:t>
            </a:r>
            <a:r>
              <a:rPr lang="en-US" dirty="0"/>
              <a:t> RS", br. 87/2018)</a:t>
            </a:r>
          </a:p>
        </p:txBody>
      </p:sp>
      <p:sp>
        <p:nvSpPr>
          <p:cNvPr id="3" name="Text Placeholder 2">
            <a:extLst>
              <a:ext uri="{FF2B5EF4-FFF2-40B4-BE49-F238E27FC236}">
                <a16:creationId xmlns:a16="http://schemas.microsoft.com/office/drawing/2014/main" id="{DAA2351C-92CD-244D-8EA3-D5799D42DC1F}"/>
              </a:ext>
            </a:extLst>
          </p:cNvPr>
          <p:cNvSpPr>
            <a:spLocks noGrp="1"/>
          </p:cNvSpPr>
          <p:nvPr>
            <p:ph type="body" sz="quarter" idx="10"/>
          </p:nvPr>
        </p:nvSpPr>
        <p:spPr/>
        <p:txBody>
          <a:bodyPr/>
          <a:lstStyle/>
          <a:p>
            <a:r>
              <a:rPr lang="en-US" sz="3000" dirty="0" err="1"/>
              <a:t>Zakon</a:t>
            </a:r>
            <a:r>
              <a:rPr lang="en-US" sz="3000" dirty="0"/>
              <a:t> stupa </a:t>
            </a:r>
            <a:r>
              <a:rPr lang="en-US" sz="3000" dirty="0" err="1"/>
              <a:t>na</a:t>
            </a:r>
            <a:r>
              <a:rPr lang="en-US" sz="3000" dirty="0"/>
              <a:t> </a:t>
            </a:r>
            <a:r>
              <a:rPr lang="en-US" sz="3000" dirty="0" err="1"/>
              <a:t>snagu</a:t>
            </a:r>
            <a:r>
              <a:rPr lang="en-US" sz="3000" dirty="0"/>
              <a:t> </a:t>
            </a:r>
            <a:r>
              <a:rPr lang="en-US" sz="3000" dirty="0" err="1"/>
              <a:t>osmog</a:t>
            </a:r>
            <a:r>
              <a:rPr lang="en-US" sz="3000" dirty="0"/>
              <a:t> dana od dana </a:t>
            </a:r>
            <a:r>
              <a:rPr lang="en-US" sz="3000" dirty="0" err="1"/>
              <a:t>objavljivanja</a:t>
            </a:r>
            <a:r>
              <a:rPr lang="en-US" sz="3000" dirty="0"/>
              <a:t> u "Sl. </a:t>
            </a:r>
            <a:r>
              <a:rPr lang="en-US" sz="3000" dirty="0" err="1"/>
              <a:t>glasniku</a:t>
            </a:r>
            <a:r>
              <a:rPr lang="en-US" sz="3000" dirty="0"/>
              <a:t> RS", </a:t>
            </a:r>
            <a:r>
              <a:rPr lang="en-US" sz="3000" dirty="0" err="1"/>
              <a:t>odnosno</a:t>
            </a:r>
            <a:r>
              <a:rPr lang="en-US" sz="3000" dirty="0"/>
              <a:t> 21. </a:t>
            </a:r>
            <a:r>
              <a:rPr lang="en-US" sz="3000" dirty="0" err="1"/>
              <a:t>novembra</a:t>
            </a:r>
            <a:r>
              <a:rPr lang="en-US" sz="3000" dirty="0"/>
              <a:t> 2018. </a:t>
            </a:r>
            <a:r>
              <a:rPr lang="en-US" sz="3000" dirty="0" err="1"/>
              <a:t>godine</a:t>
            </a:r>
            <a:r>
              <a:rPr lang="en-US" sz="3000" dirty="0"/>
              <a:t>, a </a:t>
            </a:r>
            <a:r>
              <a:rPr lang="en-US" sz="3000" dirty="0" err="1"/>
              <a:t>primenjuje</a:t>
            </a:r>
            <a:r>
              <a:rPr lang="en-US" sz="3000" dirty="0"/>
              <a:t> se </a:t>
            </a:r>
            <a:r>
              <a:rPr lang="en-US" sz="3000" dirty="0" err="1"/>
              <a:t>po</a:t>
            </a:r>
            <a:r>
              <a:rPr lang="en-US" sz="3000" dirty="0"/>
              <a:t> </a:t>
            </a:r>
            <a:r>
              <a:rPr lang="en-US" sz="3000" dirty="0" err="1"/>
              <a:t>isteku</a:t>
            </a:r>
            <a:r>
              <a:rPr lang="en-US" sz="3000" dirty="0"/>
              <a:t> </a:t>
            </a:r>
            <a:r>
              <a:rPr lang="en-US" sz="3000" dirty="0" err="1"/>
              <a:t>devet</a:t>
            </a:r>
            <a:r>
              <a:rPr lang="en-US" sz="3000" dirty="0"/>
              <a:t> </a:t>
            </a:r>
            <a:r>
              <a:rPr lang="en-US" sz="3000" dirty="0" err="1"/>
              <a:t>meseci</a:t>
            </a:r>
            <a:r>
              <a:rPr lang="en-US" sz="3000" dirty="0"/>
              <a:t> od dana </a:t>
            </a:r>
            <a:r>
              <a:rPr lang="en-US" sz="3000" dirty="0" err="1"/>
              <a:t>stupanja</a:t>
            </a:r>
            <a:r>
              <a:rPr lang="en-US" sz="3000" dirty="0"/>
              <a:t> </a:t>
            </a:r>
            <a:r>
              <a:rPr lang="en-US" sz="3000" dirty="0" err="1"/>
              <a:t>zakona</a:t>
            </a:r>
            <a:r>
              <a:rPr lang="en-US" sz="3000" dirty="0"/>
              <a:t> </a:t>
            </a:r>
            <a:r>
              <a:rPr lang="en-US" sz="3000" dirty="0" err="1"/>
              <a:t>na</a:t>
            </a:r>
            <a:r>
              <a:rPr lang="en-US" sz="3000" dirty="0"/>
              <a:t> </a:t>
            </a:r>
            <a:r>
              <a:rPr lang="en-US" sz="3000" dirty="0" err="1"/>
              <a:t>snagu</a:t>
            </a:r>
            <a:r>
              <a:rPr lang="en-US" sz="3000" dirty="0"/>
              <a:t>, </a:t>
            </a:r>
            <a:r>
              <a:rPr lang="en-US" sz="3000" dirty="0" err="1"/>
              <a:t>odnosno</a:t>
            </a:r>
            <a:r>
              <a:rPr lang="en-US" sz="3000" dirty="0"/>
              <a:t> od 21. </a:t>
            </a:r>
            <a:r>
              <a:rPr lang="en-US" sz="3000" dirty="0" err="1"/>
              <a:t>avgusta</a:t>
            </a:r>
            <a:r>
              <a:rPr lang="en-US" sz="3000" dirty="0"/>
              <a:t> 2019. </a:t>
            </a:r>
            <a:r>
              <a:rPr lang="en-US" sz="3000" dirty="0" err="1"/>
              <a:t>godine</a:t>
            </a:r>
            <a:r>
              <a:rPr lang="en-US" sz="3000" dirty="0"/>
              <a:t>, </a:t>
            </a:r>
            <a:r>
              <a:rPr lang="en-US" sz="3000" dirty="0" err="1"/>
              <a:t>osim</a:t>
            </a:r>
            <a:r>
              <a:rPr lang="en-US" sz="3000" dirty="0"/>
              <a:t> </a:t>
            </a:r>
            <a:r>
              <a:rPr lang="en-US" sz="3000" dirty="0" err="1"/>
              <a:t>odredbe</a:t>
            </a:r>
            <a:r>
              <a:rPr lang="en-US" sz="3000" dirty="0"/>
              <a:t> </a:t>
            </a:r>
            <a:r>
              <a:rPr lang="en-US" sz="3000" dirty="0" err="1"/>
              <a:t>člana</a:t>
            </a:r>
            <a:r>
              <a:rPr lang="en-US" sz="3000" dirty="0"/>
              <a:t> 98. </a:t>
            </a:r>
            <a:r>
              <a:rPr lang="en-US" sz="3000" dirty="0" err="1"/>
              <a:t>ovog</a:t>
            </a:r>
            <a:r>
              <a:rPr lang="en-US" sz="3000" dirty="0"/>
              <a:t> </a:t>
            </a:r>
            <a:r>
              <a:rPr lang="en-US" sz="3000" dirty="0" err="1"/>
              <a:t>zakona</a:t>
            </a:r>
            <a:r>
              <a:rPr lang="en-US" sz="3000" dirty="0"/>
              <a:t> </a:t>
            </a:r>
            <a:r>
              <a:rPr lang="en-US" sz="3000" dirty="0" err="1"/>
              <a:t>koja</a:t>
            </a:r>
            <a:r>
              <a:rPr lang="en-US" sz="3000" dirty="0"/>
              <a:t> se </a:t>
            </a:r>
            <a:r>
              <a:rPr lang="en-US" sz="3000" dirty="0" err="1"/>
              <a:t>primenjuje</a:t>
            </a:r>
            <a:r>
              <a:rPr lang="en-US" sz="3000" dirty="0"/>
              <a:t> od dana </a:t>
            </a:r>
            <a:r>
              <a:rPr lang="en-US" sz="3000" dirty="0" err="1"/>
              <a:t>njegovog</a:t>
            </a:r>
            <a:r>
              <a:rPr lang="en-US" sz="3000" dirty="0"/>
              <a:t> </a:t>
            </a:r>
            <a:r>
              <a:rPr lang="en-US" sz="3000" dirty="0" err="1"/>
              <a:t>stupanja</a:t>
            </a:r>
            <a:r>
              <a:rPr lang="en-US" sz="3000" dirty="0"/>
              <a:t> </a:t>
            </a:r>
            <a:r>
              <a:rPr lang="en-US" sz="3000" dirty="0" err="1"/>
              <a:t>na</a:t>
            </a:r>
            <a:r>
              <a:rPr lang="en-US" sz="3000" dirty="0"/>
              <a:t> </a:t>
            </a:r>
            <a:r>
              <a:rPr lang="en-US" sz="3000" dirty="0" err="1"/>
              <a:t>snagu</a:t>
            </a:r>
            <a:r>
              <a:rPr lang="en-US" sz="3000" dirty="0"/>
              <a:t>.</a:t>
            </a:r>
            <a:br>
              <a:rPr lang="en-US" sz="3000" dirty="0"/>
            </a:br>
            <a:r>
              <a:rPr lang="en-US" sz="3000" dirty="0" err="1"/>
              <a:t>Centralni</a:t>
            </a:r>
            <a:r>
              <a:rPr lang="en-US" sz="3000" dirty="0"/>
              <a:t> </a:t>
            </a:r>
            <a:r>
              <a:rPr lang="en-US" sz="3000" dirty="0" err="1"/>
              <a:t>registar</a:t>
            </a:r>
            <a:r>
              <a:rPr lang="en-US" sz="3000" dirty="0"/>
              <a:t> </a:t>
            </a:r>
            <a:r>
              <a:rPr lang="en-US" sz="3000" dirty="0" err="1"/>
              <a:t>zbirki</a:t>
            </a:r>
            <a:r>
              <a:rPr lang="en-US" sz="3000" dirty="0"/>
              <a:t> </a:t>
            </a:r>
            <a:r>
              <a:rPr lang="en-US" sz="3000" dirty="0" err="1"/>
              <a:t>podataka</a:t>
            </a:r>
            <a:r>
              <a:rPr lang="en-US" sz="3000" dirty="0"/>
              <a:t> </a:t>
            </a:r>
            <a:r>
              <a:rPr lang="en-US" sz="3000" dirty="0" err="1"/>
              <a:t>koji</a:t>
            </a:r>
            <a:r>
              <a:rPr lang="en-US" sz="3000" dirty="0"/>
              <a:t> </a:t>
            </a:r>
            <a:r>
              <a:rPr lang="en-US" sz="3000" dirty="0" err="1"/>
              <a:t>je</a:t>
            </a:r>
            <a:r>
              <a:rPr lang="en-US" sz="3000" dirty="0"/>
              <a:t> </a:t>
            </a:r>
            <a:r>
              <a:rPr lang="en-US" sz="3000" dirty="0" err="1"/>
              <a:t>uspostavljen</a:t>
            </a:r>
            <a:r>
              <a:rPr lang="en-US" sz="3000" dirty="0"/>
              <a:t> </a:t>
            </a:r>
            <a:r>
              <a:rPr lang="en-US" sz="3000" dirty="0" err="1"/>
              <a:t>po</a:t>
            </a:r>
            <a:r>
              <a:rPr lang="en-US" sz="3000" dirty="0"/>
              <a:t> </a:t>
            </a:r>
            <a:r>
              <a:rPr lang="en-US" sz="3000" dirty="0" err="1"/>
              <a:t>odredbama</a:t>
            </a:r>
            <a:r>
              <a:rPr lang="en-US" sz="3000" dirty="0"/>
              <a:t> </a:t>
            </a:r>
            <a:r>
              <a:rPr lang="en-US" sz="3000" dirty="0" err="1"/>
              <a:t>Zakona</a:t>
            </a:r>
            <a:r>
              <a:rPr lang="en-US" sz="3000" dirty="0"/>
              <a:t> o </a:t>
            </a:r>
            <a:r>
              <a:rPr lang="en-US" sz="3000" dirty="0" err="1"/>
              <a:t>zaštiti</a:t>
            </a:r>
            <a:r>
              <a:rPr lang="en-US" sz="3000" dirty="0"/>
              <a:t> </a:t>
            </a:r>
            <a:r>
              <a:rPr lang="en-US" sz="3000" dirty="0" err="1"/>
              <a:t>podataka</a:t>
            </a:r>
            <a:r>
              <a:rPr lang="en-US" sz="3000" dirty="0"/>
              <a:t> o </a:t>
            </a:r>
            <a:r>
              <a:rPr lang="en-US" sz="3000" dirty="0" err="1"/>
              <a:t>ličnosti</a:t>
            </a:r>
            <a:r>
              <a:rPr lang="en-US" sz="3000" dirty="0"/>
              <a:t> ("Sl. </a:t>
            </a:r>
            <a:r>
              <a:rPr lang="en-US" sz="3000" dirty="0" err="1"/>
              <a:t>glasnik</a:t>
            </a:r>
            <a:r>
              <a:rPr lang="en-US" sz="3000" dirty="0"/>
              <a:t> RS", br. 97/2008, 104/2009 - dr. </a:t>
            </a:r>
            <a:r>
              <a:rPr lang="en-US" sz="3000" dirty="0" err="1"/>
              <a:t>zakon</a:t>
            </a:r>
            <a:r>
              <a:rPr lang="en-US" sz="3000" dirty="0"/>
              <a:t>, 68/2012 - </a:t>
            </a:r>
            <a:r>
              <a:rPr lang="en-US" sz="3000" dirty="0" err="1"/>
              <a:t>odluka</a:t>
            </a:r>
            <a:r>
              <a:rPr lang="en-US" sz="3000" dirty="0"/>
              <a:t> US </a:t>
            </a:r>
            <a:r>
              <a:rPr lang="en-US" sz="3000" dirty="0" err="1"/>
              <a:t>i</a:t>
            </a:r>
            <a:r>
              <a:rPr lang="en-US" sz="3000" dirty="0"/>
              <a:t> 107/2012) </a:t>
            </a:r>
            <a:r>
              <a:rPr lang="en-US" sz="3000" dirty="0" err="1"/>
              <a:t>prestaje</a:t>
            </a:r>
            <a:r>
              <a:rPr lang="en-US" sz="3000" dirty="0"/>
              <a:t> da se </a:t>
            </a:r>
            <a:r>
              <a:rPr lang="en-US" sz="3000" dirty="0" err="1"/>
              <a:t>vodi</a:t>
            </a:r>
            <a:r>
              <a:rPr lang="en-US" sz="3000" dirty="0"/>
              <a:t> </a:t>
            </a:r>
            <a:r>
              <a:rPr lang="en-US" sz="3000" dirty="0" err="1"/>
              <a:t>danom</a:t>
            </a:r>
            <a:r>
              <a:rPr lang="en-US" sz="3000" dirty="0"/>
              <a:t> </a:t>
            </a:r>
            <a:r>
              <a:rPr lang="en-US" sz="3000" dirty="0" err="1"/>
              <a:t>stupanja</a:t>
            </a:r>
            <a:r>
              <a:rPr lang="en-US" sz="3000" dirty="0"/>
              <a:t> </a:t>
            </a:r>
            <a:r>
              <a:rPr lang="en-US" sz="3000" dirty="0" err="1"/>
              <a:t>na</a:t>
            </a:r>
            <a:r>
              <a:rPr lang="en-US" sz="3000" dirty="0"/>
              <a:t> </a:t>
            </a:r>
            <a:r>
              <a:rPr lang="en-US" sz="3000" dirty="0" err="1"/>
              <a:t>snagu</a:t>
            </a:r>
            <a:r>
              <a:rPr lang="en-US" sz="3000" dirty="0"/>
              <a:t> </a:t>
            </a:r>
            <a:r>
              <a:rPr lang="en-US" sz="3000" dirty="0" err="1"/>
              <a:t>ovog</a:t>
            </a:r>
            <a:r>
              <a:rPr lang="en-US" sz="3000" dirty="0"/>
              <a:t> </a:t>
            </a:r>
            <a:r>
              <a:rPr lang="en-US" sz="3000" dirty="0" err="1"/>
              <a:t>zakona</a:t>
            </a:r>
            <a:endParaRPr lang="en-US" sz="3000" dirty="0"/>
          </a:p>
        </p:txBody>
      </p:sp>
    </p:spTree>
    <p:extLst>
      <p:ext uri="{BB962C8B-B14F-4D97-AF65-F5344CB8AC3E}">
        <p14:creationId xmlns:p14="http://schemas.microsoft.com/office/powerpoint/2010/main" val="6117332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57E99-B622-5A47-9708-430DD724FAE3}"/>
              </a:ext>
            </a:extLst>
          </p:cNvPr>
          <p:cNvSpPr>
            <a:spLocks noGrp="1"/>
          </p:cNvSpPr>
          <p:nvPr>
            <p:ph type="title"/>
          </p:nvPr>
        </p:nvSpPr>
        <p:spPr/>
        <p:txBody>
          <a:bodyPr/>
          <a:lstStyle/>
          <a:p>
            <a:r>
              <a:rPr lang="en-US" dirty="0"/>
              <a:t>ZAKON O ZAŠTITI PODATAKA O LIČNOSTI ("Sl. </a:t>
            </a:r>
            <a:r>
              <a:rPr lang="en-US" dirty="0" err="1"/>
              <a:t>glasnik</a:t>
            </a:r>
            <a:r>
              <a:rPr lang="en-US" dirty="0"/>
              <a:t> RS", br. 87/2018)</a:t>
            </a:r>
            <a:r>
              <a:rPr lang="sr-Cyrl-RS" dirty="0"/>
              <a:t> </a:t>
            </a:r>
            <a:r>
              <a:rPr lang="sr-Latn-RS" dirty="0"/>
              <a:t>nova rešenja</a:t>
            </a:r>
            <a:endParaRPr lang="en-US" dirty="0"/>
          </a:p>
        </p:txBody>
      </p:sp>
      <p:sp>
        <p:nvSpPr>
          <p:cNvPr id="3" name="Text Placeholder 2">
            <a:extLst>
              <a:ext uri="{FF2B5EF4-FFF2-40B4-BE49-F238E27FC236}">
                <a16:creationId xmlns:a16="http://schemas.microsoft.com/office/drawing/2014/main" id="{684D4C0E-E732-B54A-81B7-95FF2575D23D}"/>
              </a:ext>
            </a:extLst>
          </p:cNvPr>
          <p:cNvSpPr>
            <a:spLocks noGrp="1"/>
          </p:cNvSpPr>
          <p:nvPr>
            <p:ph type="body" sz="quarter" idx="10"/>
          </p:nvPr>
        </p:nvSpPr>
        <p:spPr/>
        <p:txBody>
          <a:bodyPr/>
          <a:lstStyle/>
          <a:p>
            <a:r>
              <a:rPr lang="en-US" sz="3200" dirty="0" err="1"/>
              <a:t>Kodeks</a:t>
            </a:r>
            <a:r>
              <a:rPr lang="en-US" sz="3200" dirty="0"/>
              <a:t> </a:t>
            </a:r>
            <a:r>
              <a:rPr lang="en-US" sz="3200" dirty="0" err="1"/>
              <a:t>postupanja</a:t>
            </a:r>
            <a:r>
              <a:rPr lang="en-US" sz="3200" dirty="0"/>
              <a:t> </a:t>
            </a:r>
            <a:r>
              <a:rPr lang="en-US" sz="3200" dirty="0" err="1"/>
              <a:t>udruženja</a:t>
            </a:r>
            <a:endParaRPr lang="en-US" sz="3200" dirty="0"/>
          </a:p>
          <a:p>
            <a:r>
              <a:rPr lang="en-US" sz="3200" dirty="0" err="1"/>
              <a:t>Pseudonimizacija</a:t>
            </a:r>
            <a:endParaRPr lang="en-US" sz="3200" dirty="0"/>
          </a:p>
          <a:p>
            <a:r>
              <a:rPr lang="en-US" sz="3200" dirty="0" err="1"/>
              <a:t>Obrada</a:t>
            </a:r>
            <a:r>
              <a:rPr lang="en-US" sz="3200" dirty="0"/>
              <a:t> </a:t>
            </a:r>
            <a:r>
              <a:rPr lang="en-US" sz="3200" dirty="0" err="1"/>
              <a:t>neophodna</a:t>
            </a:r>
            <a:r>
              <a:rPr lang="en-US" sz="3200" dirty="0"/>
              <a:t> </a:t>
            </a:r>
            <a:r>
              <a:rPr lang="en-US" sz="3200" dirty="0" err="1"/>
              <a:t>za</a:t>
            </a:r>
            <a:r>
              <a:rPr lang="en-US" sz="3200" dirty="0"/>
              <a:t> </a:t>
            </a:r>
            <a:r>
              <a:rPr lang="en-US" sz="3200" dirty="0" err="1"/>
              <a:t>izvršenje</a:t>
            </a:r>
            <a:r>
              <a:rPr lang="en-US" sz="3200" dirty="0"/>
              <a:t> </a:t>
            </a:r>
            <a:r>
              <a:rPr lang="en-US" sz="3200" dirty="0" err="1"/>
              <a:t>ugovora</a:t>
            </a:r>
            <a:endParaRPr lang="en-US" sz="3200" dirty="0"/>
          </a:p>
          <a:p>
            <a:r>
              <a:rPr lang="en-US" sz="3200" dirty="0" err="1"/>
              <a:t>Pravo</a:t>
            </a:r>
            <a:r>
              <a:rPr lang="en-US" sz="3200" dirty="0"/>
              <a:t> </a:t>
            </a:r>
            <a:r>
              <a:rPr lang="en-US" sz="3200" dirty="0" err="1"/>
              <a:t>lica</a:t>
            </a:r>
            <a:r>
              <a:rPr lang="en-US" sz="3200" dirty="0"/>
              <a:t> da </a:t>
            </a:r>
            <a:r>
              <a:rPr lang="en-US" sz="3200" dirty="0" err="1"/>
              <a:t>bude</a:t>
            </a:r>
            <a:r>
              <a:rPr lang="en-US" sz="3200" dirty="0"/>
              <a:t> </a:t>
            </a:r>
            <a:r>
              <a:rPr lang="en-US" sz="3200" dirty="0" err="1"/>
              <a:t>zaboravljeno</a:t>
            </a:r>
            <a:endParaRPr lang="en-US" sz="3200" dirty="0"/>
          </a:p>
          <a:p>
            <a:r>
              <a:rPr lang="en-US" sz="3200" dirty="0" err="1"/>
              <a:t>Tehnička</a:t>
            </a:r>
            <a:r>
              <a:rPr lang="en-US" sz="3200" dirty="0"/>
              <a:t> </a:t>
            </a:r>
            <a:r>
              <a:rPr lang="en-US" sz="3200" dirty="0" err="1"/>
              <a:t>opremljenost</a:t>
            </a:r>
            <a:endParaRPr lang="en-US" sz="3200" dirty="0"/>
          </a:p>
          <a:p>
            <a:r>
              <a:rPr lang="en-US" sz="3200" dirty="0" err="1"/>
              <a:t>Lista</a:t>
            </a:r>
            <a:r>
              <a:rPr lang="en-US" sz="3200" dirty="0"/>
              <a:t> </a:t>
            </a:r>
            <a:r>
              <a:rPr lang="en-US" sz="3200" dirty="0" err="1"/>
              <a:t>država</a:t>
            </a:r>
            <a:endParaRPr lang="en-US" sz="3200" dirty="0"/>
          </a:p>
          <a:p>
            <a:r>
              <a:rPr lang="en-US" sz="3200" dirty="0" err="1"/>
              <a:t>Viši</a:t>
            </a:r>
            <a:r>
              <a:rPr lang="en-US" sz="3200" dirty="0"/>
              <a:t> </a:t>
            </a:r>
            <a:r>
              <a:rPr lang="en-US" sz="3200" dirty="0" err="1"/>
              <a:t>iznosi</a:t>
            </a:r>
            <a:r>
              <a:rPr lang="en-US" sz="3200" dirty="0"/>
              <a:t> </a:t>
            </a:r>
            <a:r>
              <a:rPr lang="en-US" sz="3200" dirty="0" err="1"/>
              <a:t>prekršajnih</a:t>
            </a:r>
            <a:r>
              <a:rPr lang="en-US" sz="3200" dirty="0"/>
              <a:t> </a:t>
            </a:r>
            <a:r>
              <a:rPr lang="en-US" sz="3200" dirty="0" err="1"/>
              <a:t>kazni</a:t>
            </a:r>
            <a:endParaRPr lang="en-US" sz="3200" dirty="0"/>
          </a:p>
          <a:p>
            <a:r>
              <a:rPr lang="en-US" sz="3200" dirty="0" err="1"/>
              <a:t>Odložena</a:t>
            </a:r>
            <a:r>
              <a:rPr lang="en-US" sz="3200" dirty="0"/>
              <a:t> </a:t>
            </a:r>
            <a:r>
              <a:rPr lang="en-US" sz="3200" dirty="0" err="1"/>
              <a:t>primena</a:t>
            </a:r>
            <a:endParaRPr lang="en-US" sz="3200" dirty="0"/>
          </a:p>
          <a:p>
            <a:endParaRPr lang="en-US" dirty="0"/>
          </a:p>
        </p:txBody>
      </p:sp>
    </p:spTree>
    <p:extLst>
      <p:ext uri="{BB962C8B-B14F-4D97-AF65-F5344CB8AC3E}">
        <p14:creationId xmlns:p14="http://schemas.microsoft.com/office/powerpoint/2010/main" val="31666789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z="3600" u="sng" noProof="0" dirty="0"/>
              <a:t>Postojeća</a:t>
            </a:r>
            <a:r>
              <a:rPr lang="sr-Latn-CS" sz="3600" noProof="0" dirty="0"/>
              <a:t> zakonska rešenja (drugi zakon)</a:t>
            </a:r>
            <a:br>
              <a:rPr lang="sr-Latn-CS" sz="3600" noProof="0" dirty="0"/>
            </a:br>
            <a:r>
              <a:rPr lang="sr-Latn-CS" sz="3600" noProof="0" dirty="0"/>
              <a:t>Posebne obaveze za određene rukovaoce (nastavak)</a:t>
            </a:r>
          </a:p>
        </p:txBody>
      </p:sp>
      <p:sp>
        <p:nvSpPr>
          <p:cNvPr id="3" name="Text Placeholder 2"/>
          <p:cNvSpPr>
            <a:spLocks noGrp="1"/>
          </p:cNvSpPr>
          <p:nvPr>
            <p:ph type="body" sz="quarter" idx="10"/>
          </p:nvPr>
        </p:nvSpPr>
        <p:spPr/>
        <p:txBody>
          <a:bodyPr/>
          <a:lstStyle/>
          <a:p>
            <a:r>
              <a:rPr lang="sr-Latn-CS" sz="3000" noProof="0" dirty="0"/>
              <a:t>Rukovalac podataka koji se, u skladu sa zakonom koji uređuje zaštitu podataka o ličnosti, smatraju naročito osetljivim podacima o ličnosti dužan je da donese akt o bezbednosti informaciono-komunikacionog sistema koji primenjuje, kojim se određuju mere zaštite, a naročito principi, način i procedure postizanja i održavanja adekvatnog nivoa bezbednosti sistema, kao i ovlašćenja i odgovornosti u vezi sa bezbednošću i resursima sistema.</a:t>
            </a:r>
          </a:p>
          <a:p>
            <a:r>
              <a:rPr lang="sr-Latn-CS" sz="3000" noProof="0" dirty="0"/>
              <a:t>Izvor: Zakon o informacionoj bezbednosti (“</a:t>
            </a:r>
            <a:r>
              <a:rPr lang="sr-Latn-CS" sz="3000" i="1" noProof="0" dirty="0"/>
              <a:t>Sl. glasnik RS", br. 6/2016 i 94/2017</a:t>
            </a:r>
            <a:r>
              <a:rPr lang="sr-Latn-CS" sz="3000" noProof="0" dirty="0"/>
              <a:t>).</a:t>
            </a:r>
          </a:p>
        </p:txBody>
      </p:sp>
    </p:spTree>
    <p:extLst>
      <p:ext uri="{BB962C8B-B14F-4D97-AF65-F5344CB8AC3E}">
        <p14:creationId xmlns:p14="http://schemas.microsoft.com/office/powerpoint/2010/main" val="14626931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Pitanja</a:t>
            </a:r>
            <a:r>
              <a:rPr lang="en-US" dirty="0"/>
              <a:t> </a:t>
            </a:r>
            <a:r>
              <a:rPr lang="en-US" dirty="0" err="1"/>
              <a:t>i</a:t>
            </a:r>
            <a:r>
              <a:rPr lang="en-US" dirty="0"/>
              <a:t> </a:t>
            </a:r>
            <a:r>
              <a:rPr lang="en-US" dirty="0" err="1"/>
              <a:t>odgovori</a:t>
            </a:r>
            <a:endParaRPr lang="en-US" dirty="0"/>
          </a:p>
        </p:txBody>
      </p:sp>
      <p:sp>
        <p:nvSpPr>
          <p:cNvPr id="3" name="Text Placeholder 2"/>
          <p:cNvSpPr>
            <a:spLocks noGrp="1"/>
          </p:cNvSpPr>
          <p:nvPr>
            <p:ph type="body" sz="quarter" idx="10"/>
          </p:nvPr>
        </p:nvSpPr>
        <p:spPr/>
        <p:txBody>
          <a:bodyPr/>
          <a:lstStyle/>
          <a:p>
            <a:r>
              <a:rPr lang="en-US" dirty="0" err="1"/>
              <a:t>Hvala</a:t>
            </a:r>
            <a:r>
              <a:rPr lang="en-US" dirty="0"/>
              <a:t> </a:t>
            </a:r>
            <a:r>
              <a:rPr lang="en-US" dirty="0" err="1"/>
              <a:t>na</a:t>
            </a:r>
            <a:r>
              <a:rPr lang="en-US" dirty="0"/>
              <a:t> </a:t>
            </a:r>
            <a:r>
              <a:rPr lang="en-US" dirty="0" err="1"/>
              <a:t>pažnji</a:t>
            </a:r>
            <a:endParaRPr lang="en-US" dirty="0"/>
          </a:p>
        </p:txBody>
      </p:sp>
    </p:spTree>
    <p:extLst>
      <p:ext uri="{BB962C8B-B14F-4D97-AF65-F5344CB8AC3E}">
        <p14:creationId xmlns:p14="http://schemas.microsoft.com/office/powerpoint/2010/main" val="587941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Istorijat</a:t>
            </a:r>
            <a:r>
              <a:rPr lang="en-US" dirty="0"/>
              <a:t> </a:t>
            </a:r>
            <a:r>
              <a:rPr lang="en-US" dirty="0" err="1"/>
              <a:t>zakona</a:t>
            </a:r>
            <a:endParaRPr lang="x-none" dirty="0"/>
          </a:p>
        </p:txBody>
      </p:sp>
      <p:sp>
        <p:nvSpPr>
          <p:cNvPr id="3" name="Text Placeholder 2"/>
          <p:cNvSpPr>
            <a:spLocks noGrp="1"/>
          </p:cNvSpPr>
          <p:nvPr>
            <p:ph type="body" sz="quarter" idx="10"/>
          </p:nvPr>
        </p:nvSpPr>
        <p:spPr/>
        <p:txBody>
          <a:bodyPr/>
          <a:lstStyle/>
          <a:p>
            <a:r>
              <a:rPr lang="en-US" sz="3200" b="1" dirty="0" err="1"/>
              <a:t>Zakon</a:t>
            </a:r>
            <a:r>
              <a:rPr lang="en-US" sz="3200" b="1" dirty="0"/>
              <a:t> o </a:t>
            </a:r>
            <a:r>
              <a:rPr lang="en-US" sz="3200" b="1" dirty="0" err="1"/>
              <a:t>zaštiti</a:t>
            </a:r>
            <a:r>
              <a:rPr lang="en-US" sz="3200" b="1" dirty="0"/>
              <a:t> </a:t>
            </a:r>
            <a:r>
              <a:rPr lang="en-US" sz="3200" b="1" dirty="0" err="1"/>
              <a:t>podataka</a:t>
            </a:r>
            <a:r>
              <a:rPr lang="en-US" sz="3200" b="1" dirty="0"/>
              <a:t> o </a:t>
            </a:r>
            <a:r>
              <a:rPr lang="en-US" sz="3200" b="1" dirty="0" err="1"/>
              <a:t>ličnosti</a:t>
            </a:r>
            <a:r>
              <a:rPr lang="en-US" sz="3200" b="1" dirty="0"/>
              <a:t> ("Sl. list SRJ" br. 24/98) bio je </a:t>
            </a:r>
            <a:r>
              <a:rPr lang="en-US" sz="3200" b="1" dirty="0" err="1"/>
              <a:t>uslovljen</a:t>
            </a:r>
            <a:r>
              <a:rPr lang="en-US" sz="3200" b="1" dirty="0"/>
              <a:t> </a:t>
            </a:r>
            <a:r>
              <a:rPr lang="en-US" sz="3200" b="1" dirty="0" err="1"/>
              <a:t>Konvencijom</a:t>
            </a:r>
            <a:r>
              <a:rPr lang="en-US" sz="3200" b="1" dirty="0"/>
              <a:t> </a:t>
            </a:r>
            <a:r>
              <a:rPr lang="en-US" sz="3200" b="1" dirty="0" err="1"/>
              <a:t>Saveta</a:t>
            </a:r>
            <a:r>
              <a:rPr lang="en-US" sz="3200" b="1" dirty="0"/>
              <a:t> </a:t>
            </a:r>
            <a:r>
              <a:rPr lang="en-US" sz="3200" b="1" dirty="0" err="1"/>
              <a:t>Evrope</a:t>
            </a:r>
            <a:r>
              <a:rPr lang="en-US" sz="3200" b="1" dirty="0"/>
              <a:t> br. 108 o </a:t>
            </a:r>
            <a:r>
              <a:rPr lang="en-US" sz="3200" b="1" dirty="0" err="1"/>
              <a:t>zaštiti</a:t>
            </a:r>
            <a:r>
              <a:rPr lang="en-US" sz="3200" b="1" dirty="0"/>
              <a:t> </a:t>
            </a:r>
            <a:r>
              <a:rPr lang="en-US" sz="3200" b="1" dirty="0" err="1"/>
              <a:t>lica</a:t>
            </a:r>
            <a:r>
              <a:rPr lang="en-US" sz="3200" b="1" dirty="0"/>
              <a:t> u </a:t>
            </a:r>
            <a:r>
              <a:rPr lang="en-US" sz="3200" b="1" dirty="0" err="1"/>
              <a:t>odnosu</a:t>
            </a:r>
            <a:r>
              <a:rPr lang="en-US" sz="3200" b="1" dirty="0"/>
              <a:t> </a:t>
            </a:r>
            <a:r>
              <a:rPr lang="en-US" sz="3200" b="1" dirty="0" err="1"/>
              <a:t>na</a:t>
            </a:r>
            <a:r>
              <a:rPr lang="en-US" sz="3200" b="1" dirty="0"/>
              <a:t> </a:t>
            </a:r>
            <a:r>
              <a:rPr lang="en-US" sz="3200" b="1" dirty="0" err="1"/>
              <a:t>automatsku</a:t>
            </a:r>
            <a:r>
              <a:rPr lang="en-US" sz="3200" b="1" dirty="0"/>
              <a:t> </a:t>
            </a:r>
            <a:r>
              <a:rPr lang="en-US" sz="3200" b="1" dirty="0" err="1"/>
              <a:t>obradu</a:t>
            </a:r>
            <a:r>
              <a:rPr lang="en-US" sz="3200" b="1" dirty="0"/>
              <a:t> </a:t>
            </a:r>
            <a:r>
              <a:rPr lang="en-US" sz="3200" b="1" dirty="0" err="1"/>
              <a:t>ličnih</a:t>
            </a:r>
            <a:r>
              <a:rPr lang="en-US" sz="3200" b="1" dirty="0"/>
              <a:t> </a:t>
            </a:r>
            <a:r>
              <a:rPr lang="en-US" sz="3200" b="1" dirty="0" err="1"/>
              <a:t>podataka</a:t>
            </a:r>
            <a:r>
              <a:rPr lang="en-US" sz="3200" b="1" dirty="0"/>
              <a:t>.</a:t>
            </a:r>
          </a:p>
          <a:p>
            <a:r>
              <a:rPr lang="en-US" sz="3200" b="1" dirty="0"/>
              <a:t>Novi </a:t>
            </a:r>
            <a:r>
              <a:rPr lang="en-US" sz="3200" b="1" dirty="0" err="1"/>
              <a:t>Zakon</a:t>
            </a:r>
            <a:r>
              <a:rPr lang="en-US" sz="3200" b="1" dirty="0"/>
              <a:t> o </a:t>
            </a:r>
            <a:r>
              <a:rPr lang="en-US" sz="3200" b="1" dirty="0" err="1"/>
              <a:t>zaštiti</a:t>
            </a:r>
            <a:r>
              <a:rPr lang="en-US" sz="3200" b="1" dirty="0"/>
              <a:t> </a:t>
            </a:r>
            <a:r>
              <a:rPr lang="en-US" sz="3200" b="1" dirty="0" err="1"/>
              <a:t>podataka</a:t>
            </a:r>
            <a:r>
              <a:rPr lang="en-US" sz="3200" b="1" dirty="0"/>
              <a:t> o </a:t>
            </a:r>
            <a:r>
              <a:rPr lang="en-US" sz="3200" b="1" dirty="0" err="1"/>
              <a:t>ličnosti</a:t>
            </a:r>
            <a:r>
              <a:rPr lang="en-US" sz="3200" b="1" dirty="0"/>
              <a:t> (“</a:t>
            </a:r>
            <a:r>
              <a:rPr lang="hr-HR" sz="3200" b="1" dirty="0"/>
              <a:t>Sl. glasnik RS", br. 97/2008, 104/2009 - dr. zakon, 68/2012 - odluka US i 107/2012 </a:t>
            </a:r>
            <a:r>
              <a:rPr lang="hr-HR" sz="3200" b="1" dirty="0" err="1"/>
              <a:t>uslovljen</a:t>
            </a:r>
            <a:r>
              <a:rPr lang="hr-HR" sz="3200" b="1" dirty="0"/>
              <a:t> je </a:t>
            </a:r>
            <a:r>
              <a:rPr lang="hr-HR" sz="3200" b="1" dirty="0" err="1"/>
              <a:t>takođe</a:t>
            </a:r>
            <a:r>
              <a:rPr lang="hr-HR" sz="3200" b="1" dirty="0"/>
              <a:t> i </a:t>
            </a:r>
            <a:r>
              <a:rPr lang="en-US" sz="3200" b="1" dirty="0" err="1"/>
              <a:t>Direktiva</a:t>
            </a:r>
            <a:r>
              <a:rPr lang="en-US" sz="3200" b="1" dirty="0"/>
              <a:t> </a:t>
            </a:r>
            <a:r>
              <a:rPr lang="en-US" sz="3200" b="1" dirty="0" err="1"/>
              <a:t>Evropskog</a:t>
            </a:r>
            <a:r>
              <a:rPr lang="en-US" sz="3200" b="1" dirty="0"/>
              <a:t> </a:t>
            </a:r>
            <a:r>
              <a:rPr lang="en-US" sz="3200" b="1" dirty="0" err="1"/>
              <a:t>Parlamenta</a:t>
            </a:r>
            <a:r>
              <a:rPr lang="en-US" sz="3200" b="1" dirty="0"/>
              <a:t> </a:t>
            </a:r>
            <a:r>
              <a:rPr lang="en-US" sz="3200" b="1" dirty="0" err="1"/>
              <a:t>i</a:t>
            </a:r>
            <a:r>
              <a:rPr lang="en-US" sz="3200" b="1" dirty="0"/>
              <a:t> </a:t>
            </a:r>
            <a:r>
              <a:rPr lang="en-US" sz="3200" b="1" dirty="0" err="1"/>
              <a:t>Saveta</a:t>
            </a:r>
            <a:r>
              <a:rPr lang="en-US" sz="3200" b="1" dirty="0"/>
              <a:t> </a:t>
            </a:r>
            <a:r>
              <a:rPr lang="en-US" sz="3200" b="1" dirty="0" err="1"/>
              <a:t>Evrope</a:t>
            </a:r>
            <a:r>
              <a:rPr lang="en-US" sz="3200" b="1" dirty="0"/>
              <a:t> (EZ) o </a:t>
            </a:r>
            <a:r>
              <a:rPr lang="en-US" sz="3200" b="1" dirty="0" err="1"/>
              <a:t>zaštiti</a:t>
            </a:r>
            <a:r>
              <a:rPr lang="en-US" sz="3200" b="1" dirty="0"/>
              <a:t> </a:t>
            </a:r>
            <a:r>
              <a:rPr lang="en-US" sz="3200" b="1" dirty="0" err="1"/>
              <a:t>pojedinaca</a:t>
            </a:r>
            <a:r>
              <a:rPr lang="en-US" sz="3200" b="1" dirty="0"/>
              <a:t> u </a:t>
            </a:r>
            <a:r>
              <a:rPr lang="en-US" sz="3200" b="1" dirty="0" err="1"/>
              <a:t>vezi</a:t>
            </a:r>
            <a:r>
              <a:rPr lang="en-US" sz="3200" b="1" dirty="0"/>
              <a:t> </a:t>
            </a:r>
            <a:r>
              <a:rPr lang="en-US" sz="3200" b="1" dirty="0" err="1"/>
              <a:t>sa</a:t>
            </a:r>
            <a:r>
              <a:rPr lang="en-US" sz="3200" b="1" dirty="0"/>
              <a:t> </a:t>
            </a:r>
            <a:r>
              <a:rPr lang="en-US" sz="3200" b="1" dirty="0" err="1"/>
              <a:t>obradom</a:t>
            </a:r>
            <a:r>
              <a:rPr lang="en-US" sz="3200" b="1" dirty="0"/>
              <a:t> </a:t>
            </a:r>
            <a:r>
              <a:rPr lang="en-US" sz="3200" b="1" dirty="0" err="1"/>
              <a:t>podataka</a:t>
            </a:r>
            <a:r>
              <a:rPr lang="en-US" sz="3200" b="1" dirty="0"/>
              <a:t> o </a:t>
            </a:r>
            <a:r>
              <a:rPr lang="en-US" sz="3200" b="1" dirty="0" err="1"/>
              <a:t>ličnosti</a:t>
            </a:r>
            <a:r>
              <a:rPr lang="en-US" sz="3200" b="1" dirty="0"/>
              <a:t> </a:t>
            </a:r>
            <a:r>
              <a:rPr lang="en-US" sz="3200" b="1" dirty="0" err="1"/>
              <a:t>i</a:t>
            </a:r>
            <a:r>
              <a:rPr lang="en-US" sz="3200" b="1" dirty="0"/>
              <a:t> </a:t>
            </a:r>
            <a:r>
              <a:rPr lang="en-US" sz="3200" b="1" dirty="0" err="1"/>
              <a:t>slobodnom</a:t>
            </a:r>
            <a:r>
              <a:rPr lang="en-US" sz="3200" b="1" dirty="0"/>
              <a:t> </a:t>
            </a:r>
            <a:r>
              <a:rPr lang="en-US" sz="3200" b="1" dirty="0" err="1"/>
              <a:t>protoku</a:t>
            </a:r>
            <a:r>
              <a:rPr lang="en-US" sz="3200" b="1" dirty="0"/>
              <a:t> </a:t>
            </a:r>
            <a:r>
              <a:rPr lang="en-US" sz="3200" b="1" dirty="0" err="1"/>
              <a:t>podataka</a:t>
            </a:r>
            <a:r>
              <a:rPr lang="en-US" sz="3200" b="1" dirty="0"/>
              <a:t> br. 95/46 od 24. </a:t>
            </a:r>
            <a:r>
              <a:rPr lang="en-US" sz="3200" b="1" dirty="0" err="1"/>
              <a:t>oktobra</a:t>
            </a:r>
            <a:r>
              <a:rPr lang="en-US" sz="3200" b="1" dirty="0"/>
              <a:t> 1995. </a:t>
            </a:r>
            <a:r>
              <a:rPr lang="en-US" sz="3200" b="1" dirty="0" err="1"/>
              <a:t>godine</a:t>
            </a:r>
            <a:r>
              <a:rPr lang="en-US" sz="3200" b="1" dirty="0"/>
              <a:t>. </a:t>
            </a:r>
            <a:endParaRPr lang="x-none" sz="3200" b="1" dirty="0"/>
          </a:p>
        </p:txBody>
      </p:sp>
    </p:spTree>
    <p:extLst>
      <p:ext uri="{BB962C8B-B14F-4D97-AF65-F5344CB8AC3E}">
        <p14:creationId xmlns:p14="http://schemas.microsoft.com/office/powerpoint/2010/main" val="2223928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Istorijat</a:t>
            </a:r>
            <a:r>
              <a:rPr lang="en-US" dirty="0"/>
              <a:t> </a:t>
            </a:r>
            <a:r>
              <a:rPr lang="en-US" dirty="0" err="1"/>
              <a:t>zakona</a:t>
            </a:r>
            <a:endParaRPr lang="en-US" dirty="0"/>
          </a:p>
        </p:txBody>
      </p:sp>
      <p:sp>
        <p:nvSpPr>
          <p:cNvPr id="3" name="Text Placeholder 2"/>
          <p:cNvSpPr>
            <a:spLocks noGrp="1"/>
          </p:cNvSpPr>
          <p:nvPr>
            <p:ph type="body" sz="quarter" idx="10"/>
          </p:nvPr>
        </p:nvSpPr>
        <p:spPr/>
        <p:txBody>
          <a:bodyPr/>
          <a:lstStyle/>
          <a:p>
            <a:r>
              <a:rPr lang="en-US" sz="3400" b="1" dirty="0" err="1"/>
              <a:t>Ipak</a:t>
            </a:r>
            <a:r>
              <a:rPr lang="en-US" sz="3400" b="1" dirty="0"/>
              <a:t>, u </a:t>
            </a:r>
            <a:r>
              <a:rPr lang="en-US" sz="3400" b="1" dirty="0" err="1"/>
              <a:t>velikoj</a:t>
            </a:r>
            <a:r>
              <a:rPr lang="en-US" sz="3400" b="1" dirty="0"/>
              <a:t> </a:t>
            </a:r>
            <a:r>
              <a:rPr lang="en-US" sz="3400" b="1" dirty="0" err="1"/>
              <a:t>meri</a:t>
            </a:r>
            <a:r>
              <a:rPr lang="en-US" sz="3400" b="1" dirty="0"/>
              <a:t> </a:t>
            </a:r>
            <a:r>
              <a:rPr lang="en-US" sz="3400" b="1" dirty="0" err="1"/>
              <a:t>odstupljeno</a:t>
            </a:r>
            <a:r>
              <a:rPr lang="en-US" sz="3400" b="1" dirty="0"/>
              <a:t> je od </a:t>
            </a:r>
            <a:r>
              <a:rPr lang="en-US" sz="3400" b="1" dirty="0" err="1"/>
              <a:t>Direktive</a:t>
            </a:r>
            <a:r>
              <a:rPr lang="en-US" sz="3400" b="1" dirty="0"/>
              <a:t>, time </a:t>
            </a:r>
            <a:r>
              <a:rPr lang="en-US" sz="3400" b="1" dirty="0" err="1"/>
              <a:t>što</a:t>
            </a:r>
            <a:r>
              <a:rPr lang="en-US" sz="3400" b="1" dirty="0"/>
              <a:t> je </a:t>
            </a:r>
            <a:r>
              <a:rPr lang="en-US" sz="3400" b="1" dirty="0" err="1"/>
              <a:t>dozvoljeno</a:t>
            </a:r>
            <a:r>
              <a:rPr lang="en-US" sz="3400" b="1" dirty="0"/>
              <a:t> da se </a:t>
            </a:r>
            <a:r>
              <a:rPr lang="en-US" sz="3400" b="1" dirty="0" err="1"/>
              <a:t>ovlašćenja</a:t>
            </a:r>
            <a:r>
              <a:rPr lang="en-US" sz="3400" b="1" dirty="0"/>
              <a:t> </a:t>
            </a:r>
            <a:r>
              <a:rPr lang="en-US" sz="3400" b="1" dirty="0" err="1"/>
              <a:t>Poverenika</a:t>
            </a:r>
            <a:r>
              <a:rPr lang="en-US" sz="3400" b="1" dirty="0"/>
              <a:t> </a:t>
            </a:r>
            <a:r>
              <a:rPr lang="en-US" sz="3400" b="1" dirty="0" err="1"/>
              <a:t>mogu</a:t>
            </a:r>
            <a:r>
              <a:rPr lang="en-US" sz="3400" b="1" dirty="0"/>
              <a:t> </a:t>
            </a:r>
            <a:r>
              <a:rPr lang="en-US" sz="3400" b="1" dirty="0" err="1"/>
              <a:t>ograničiti</a:t>
            </a:r>
            <a:r>
              <a:rPr lang="en-US" sz="3400" b="1" dirty="0"/>
              <a:t> </a:t>
            </a:r>
            <a:r>
              <a:rPr lang="en-US" sz="3400" b="1" dirty="0" err="1"/>
              <a:t>iz</a:t>
            </a:r>
            <a:r>
              <a:rPr lang="en-US" sz="3400" b="1" dirty="0"/>
              <a:t> </a:t>
            </a:r>
            <a:r>
              <a:rPr lang="en-US" sz="3400" b="1" dirty="0" err="1"/>
              <a:t>razloga</a:t>
            </a:r>
            <a:r>
              <a:rPr lang="en-US" sz="3400" b="1" dirty="0"/>
              <a:t> </a:t>
            </a:r>
            <a:r>
              <a:rPr lang="en-US" sz="3400" b="1" dirty="0" err="1"/>
              <a:t>državne</a:t>
            </a:r>
            <a:r>
              <a:rPr lang="en-US" sz="3400" b="1" dirty="0"/>
              <a:t> </a:t>
            </a:r>
            <a:r>
              <a:rPr lang="en-US" sz="3400" b="1" dirty="0" err="1"/>
              <a:t>i</a:t>
            </a:r>
            <a:r>
              <a:rPr lang="en-US" sz="3400" b="1" dirty="0"/>
              <a:t> </a:t>
            </a:r>
            <a:r>
              <a:rPr lang="en-US" sz="3400" b="1" dirty="0" err="1"/>
              <a:t>javne</a:t>
            </a:r>
            <a:r>
              <a:rPr lang="en-US" sz="3400" b="1" dirty="0"/>
              <a:t> </a:t>
            </a:r>
            <a:r>
              <a:rPr lang="en-US" sz="3400" b="1" dirty="0" err="1"/>
              <a:t>bezbednosti</a:t>
            </a:r>
            <a:r>
              <a:rPr lang="en-US" sz="3400" b="1" dirty="0"/>
              <a:t>, </a:t>
            </a:r>
            <a:r>
              <a:rPr lang="en-US" sz="3400" b="1" dirty="0" err="1"/>
              <a:t>dok</a:t>
            </a:r>
            <a:r>
              <a:rPr lang="en-US" sz="3400" b="1" dirty="0"/>
              <a:t> </a:t>
            </a:r>
            <a:r>
              <a:rPr lang="en-US" sz="3400" b="1" dirty="0" err="1"/>
              <a:t>razlozi</a:t>
            </a:r>
            <a:r>
              <a:rPr lang="en-US" sz="3400" b="1" dirty="0"/>
              <a:t> </a:t>
            </a:r>
            <a:r>
              <a:rPr lang="en-US" sz="3400" b="1" dirty="0" err="1"/>
              <a:t>traju</a:t>
            </a:r>
            <a:r>
              <a:rPr lang="en-US" sz="3400" b="1" dirty="0"/>
              <a:t>. </a:t>
            </a:r>
            <a:r>
              <a:rPr lang="en-US" sz="3400" b="1" dirty="0" err="1"/>
              <a:t>Restriktivni</a:t>
            </a:r>
            <a:r>
              <a:rPr lang="en-US" sz="3400" b="1" dirty="0"/>
              <a:t> </a:t>
            </a:r>
            <a:r>
              <a:rPr lang="en-US" sz="3400" b="1" dirty="0" err="1"/>
              <a:t>uslovi</a:t>
            </a:r>
            <a:r>
              <a:rPr lang="en-US" sz="3400" b="1" dirty="0"/>
              <a:t> </a:t>
            </a:r>
            <a:r>
              <a:rPr lang="en-US" sz="3400" b="1" dirty="0" err="1"/>
              <a:t>za</a:t>
            </a:r>
            <a:r>
              <a:rPr lang="en-US" sz="3400" b="1" dirty="0"/>
              <a:t> </a:t>
            </a:r>
            <a:r>
              <a:rPr lang="en-US" sz="3400" b="1" dirty="0" err="1"/>
              <a:t>primenu</a:t>
            </a:r>
            <a:r>
              <a:rPr lang="en-US" sz="3400" b="1" dirty="0"/>
              <a:t> tog </a:t>
            </a:r>
            <a:r>
              <a:rPr lang="en-US" sz="3400" b="1" dirty="0" err="1"/>
              <a:t>člana</a:t>
            </a:r>
            <a:r>
              <a:rPr lang="en-US" sz="3400" b="1" dirty="0"/>
              <a:t> </a:t>
            </a:r>
            <a:r>
              <a:rPr lang="en-US" sz="3400" b="1" dirty="0" err="1"/>
              <a:t>bili</a:t>
            </a:r>
            <a:r>
              <a:rPr lang="en-US" sz="3400" b="1" dirty="0"/>
              <a:t> </a:t>
            </a:r>
            <a:r>
              <a:rPr lang="en-US" sz="3400" b="1" dirty="0" err="1"/>
              <a:t>su</a:t>
            </a:r>
            <a:r>
              <a:rPr lang="en-US" sz="3400" b="1" dirty="0"/>
              <a:t> da </a:t>
            </a:r>
            <a:r>
              <a:rPr lang="en-US" sz="3400" b="1" dirty="0" err="1"/>
              <a:t>rukovalac</a:t>
            </a:r>
            <a:r>
              <a:rPr lang="en-US" sz="3400" b="1" dirty="0"/>
              <a:t> </a:t>
            </a:r>
            <a:r>
              <a:rPr lang="en-US" sz="3400" b="1" dirty="0" err="1"/>
              <a:t>koji</a:t>
            </a:r>
            <a:r>
              <a:rPr lang="en-US" sz="3400" b="1" dirty="0"/>
              <a:t> </a:t>
            </a:r>
            <a:r>
              <a:rPr lang="en-US" sz="3400" b="1" dirty="0" err="1"/>
              <a:t>smatra</a:t>
            </a:r>
            <a:r>
              <a:rPr lang="en-US" sz="3400" b="1" dirty="0"/>
              <a:t> da </a:t>
            </a:r>
            <a:r>
              <a:rPr lang="en-US" sz="3400" b="1" dirty="0" err="1"/>
              <a:t>postoje</a:t>
            </a:r>
            <a:r>
              <a:rPr lang="en-US" sz="3400" b="1" dirty="0"/>
              <a:t> </a:t>
            </a:r>
            <a:r>
              <a:rPr lang="en-US" sz="3400" b="1" dirty="0" err="1"/>
              <a:t>razlozi</a:t>
            </a:r>
            <a:r>
              <a:rPr lang="en-US" sz="3400" b="1" dirty="0"/>
              <a:t> </a:t>
            </a:r>
            <a:r>
              <a:rPr lang="en-US" sz="3400" b="1" dirty="0" err="1"/>
              <a:t>za</a:t>
            </a:r>
            <a:r>
              <a:rPr lang="en-US" sz="3400" b="1" dirty="0"/>
              <a:t> </a:t>
            </a:r>
            <a:r>
              <a:rPr lang="en-US" sz="3400" b="1" dirty="0" err="1"/>
              <a:t>ograničenje</a:t>
            </a:r>
            <a:r>
              <a:rPr lang="en-US" sz="3400" b="1" dirty="0"/>
              <a:t>, </a:t>
            </a:r>
            <a:r>
              <a:rPr lang="en-US" sz="3400" b="1" dirty="0" err="1"/>
              <a:t>prethodno</a:t>
            </a:r>
            <a:r>
              <a:rPr lang="en-US" sz="3400" b="1" dirty="0"/>
              <a:t> </a:t>
            </a:r>
            <a:r>
              <a:rPr lang="en-US" sz="3400" b="1" dirty="0" err="1"/>
              <a:t>zatraži</a:t>
            </a:r>
            <a:r>
              <a:rPr lang="en-US" sz="3400" b="1" dirty="0"/>
              <a:t> </a:t>
            </a:r>
            <a:r>
              <a:rPr lang="en-US" sz="3400" b="1" dirty="0" err="1"/>
              <a:t>mišljenje</a:t>
            </a:r>
            <a:r>
              <a:rPr lang="en-US" sz="3400" b="1" dirty="0"/>
              <a:t> </a:t>
            </a:r>
            <a:r>
              <a:rPr lang="en-US" sz="3400" b="1" dirty="0" err="1"/>
              <a:t>predsednika</a:t>
            </a:r>
            <a:r>
              <a:rPr lang="en-US" sz="3400" b="1" dirty="0"/>
              <a:t> </a:t>
            </a:r>
            <a:r>
              <a:rPr lang="en-US" sz="3400" b="1" dirty="0" err="1"/>
              <a:t>Vrhovnog</a:t>
            </a:r>
            <a:r>
              <a:rPr lang="en-US" sz="3400" b="1" dirty="0"/>
              <a:t> </a:t>
            </a:r>
            <a:r>
              <a:rPr lang="en-US" sz="3400" b="1" dirty="0" err="1"/>
              <a:t>kasacionog</a:t>
            </a:r>
            <a:r>
              <a:rPr lang="en-US" sz="3400" b="1" dirty="0"/>
              <a:t> </a:t>
            </a:r>
            <a:r>
              <a:rPr lang="en-US" sz="3400" b="1" dirty="0" err="1"/>
              <a:t>suda</a:t>
            </a:r>
            <a:r>
              <a:rPr lang="en-US" sz="3400" b="1" dirty="0"/>
              <a:t>. Od dana </a:t>
            </a:r>
            <a:r>
              <a:rPr lang="en-US" sz="3400" b="1" dirty="0" err="1"/>
              <a:t>donošenja</a:t>
            </a:r>
            <a:r>
              <a:rPr lang="en-US" sz="3400" b="1" dirty="0"/>
              <a:t> </a:t>
            </a:r>
            <a:r>
              <a:rPr lang="en-US" sz="3400" b="1" dirty="0" err="1"/>
              <a:t>novog</a:t>
            </a:r>
            <a:r>
              <a:rPr lang="en-US" sz="3400" b="1" dirty="0"/>
              <a:t> </a:t>
            </a:r>
            <a:r>
              <a:rPr lang="en-US" sz="3400" b="1" dirty="0" err="1"/>
              <a:t>zakona</a:t>
            </a:r>
            <a:r>
              <a:rPr lang="en-US" sz="3400" b="1" dirty="0"/>
              <a:t> do </a:t>
            </a:r>
            <a:r>
              <a:rPr lang="en-US" sz="3400" b="1" dirty="0" err="1"/>
              <a:t>danas</a:t>
            </a:r>
            <a:r>
              <a:rPr lang="en-US" sz="3400" b="1" dirty="0"/>
              <a:t>, </a:t>
            </a:r>
            <a:r>
              <a:rPr lang="en-US" sz="3400" b="1" dirty="0" err="1"/>
              <a:t>ovi</a:t>
            </a:r>
            <a:r>
              <a:rPr lang="en-US" sz="3400" b="1" dirty="0"/>
              <a:t> </a:t>
            </a:r>
            <a:r>
              <a:rPr lang="en-US" sz="3400" b="1" dirty="0" err="1"/>
              <a:t>članovi</a:t>
            </a:r>
            <a:r>
              <a:rPr lang="en-US" sz="3400" b="1" dirty="0"/>
              <a:t> </a:t>
            </a:r>
            <a:r>
              <a:rPr lang="en-US" sz="3400" b="1" dirty="0" err="1"/>
              <a:t>su</a:t>
            </a:r>
            <a:r>
              <a:rPr lang="en-US" sz="3400" b="1" dirty="0"/>
              <a:t> </a:t>
            </a:r>
            <a:r>
              <a:rPr lang="en-US" sz="3400" b="1" dirty="0" err="1"/>
              <a:t>brisani</a:t>
            </a:r>
            <a:r>
              <a:rPr lang="en-US" sz="3400" b="1" dirty="0"/>
              <a:t>, </a:t>
            </a:r>
            <a:r>
              <a:rPr lang="en-US" sz="3400" b="1" dirty="0" err="1"/>
              <a:t>ali</a:t>
            </a:r>
            <a:r>
              <a:rPr lang="en-US" sz="3400" b="1" dirty="0"/>
              <a:t> </a:t>
            </a:r>
            <a:r>
              <a:rPr lang="en-US" sz="3400" b="1" dirty="0" err="1"/>
              <a:t>usled</a:t>
            </a:r>
            <a:r>
              <a:rPr lang="en-US" sz="3400" b="1" dirty="0"/>
              <a:t> </a:t>
            </a:r>
            <a:r>
              <a:rPr lang="en-US" sz="3400" b="1" dirty="0" err="1"/>
              <a:t>primene</a:t>
            </a:r>
            <a:r>
              <a:rPr lang="en-US" sz="3400" b="1" dirty="0"/>
              <a:t> </a:t>
            </a:r>
            <a:r>
              <a:rPr lang="en-US" sz="3400" b="1" dirty="0" err="1"/>
              <a:t>drugog</a:t>
            </a:r>
            <a:r>
              <a:rPr lang="en-US" sz="3400" b="1" dirty="0"/>
              <a:t> </a:t>
            </a:r>
            <a:r>
              <a:rPr lang="en-US" sz="3400" b="1" dirty="0" err="1"/>
              <a:t>zakona</a:t>
            </a:r>
            <a:r>
              <a:rPr lang="en-US" sz="3400" b="1" dirty="0"/>
              <a:t>.</a:t>
            </a:r>
          </a:p>
        </p:txBody>
      </p:sp>
    </p:spTree>
    <p:extLst>
      <p:ext uri="{BB962C8B-B14F-4D97-AF65-F5344CB8AC3E}">
        <p14:creationId xmlns:p14="http://schemas.microsoft.com/office/powerpoint/2010/main" val="487802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Osnovni</a:t>
            </a:r>
            <a:r>
              <a:rPr lang="en-US" dirty="0"/>
              <a:t> </a:t>
            </a:r>
            <a:r>
              <a:rPr lang="en-US" dirty="0" err="1"/>
              <a:t>ciljevi</a:t>
            </a:r>
            <a:r>
              <a:rPr lang="en-US" dirty="0"/>
              <a:t> </a:t>
            </a:r>
            <a:r>
              <a:rPr lang="en-US" dirty="0" err="1"/>
              <a:t>zakona</a:t>
            </a:r>
            <a:endParaRPr lang="en-US" dirty="0"/>
          </a:p>
        </p:txBody>
      </p:sp>
      <p:sp>
        <p:nvSpPr>
          <p:cNvPr id="3" name="Text Placeholder 2"/>
          <p:cNvSpPr>
            <a:spLocks noGrp="1"/>
          </p:cNvSpPr>
          <p:nvPr>
            <p:ph type="body" sz="quarter" idx="10"/>
          </p:nvPr>
        </p:nvSpPr>
        <p:spPr/>
        <p:txBody>
          <a:bodyPr/>
          <a:lstStyle/>
          <a:p>
            <a:r>
              <a:rPr lang="en-US" sz="2600" b="1" dirty="0" err="1"/>
              <a:t>Zaštita</a:t>
            </a:r>
            <a:r>
              <a:rPr lang="en-US" sz="2600" b="1" dirty="0"/>
              <a:t> </a:t>
            </a:r>
            <a:r>
              <a:rPr lang="en-US" sz="2600" b="1" dirty="0" err="1"/>
              <a:t>podataka</a:t>
            </a:r>
            <a:r>
              <a:rPr lang="en-US" sz="2600" b="1" dirty="0"/>
              <a:t> o </a:t>
            </a:r>
            <a:r>
              <a:rPr lang="en-US" sz="2600" b="1" dirty="0" err="1"/>
              <a:t>ličnosti</a:t>
            </a:r>
            <a:r>
              <a:rPr lang="en-US" sz="2600" b="1" dirty="0"/>
              <a:t> </a:t>
            </a:r>
            <a:r>
              <a:rPr lang="en-US" sz="2600" b="1" dirty="0" err="1"/>
              <a:t>obezbeđuje</a:t>
            </a:r>
            <a:r>
              <a:rPr lang="en-US" sz="2600" b="1" dirty="0"/>
              <a:t> se </a:t>
            </a:r>
            <a:r>
              <a:rPr lang="en-US" sz="2600" b="1" dirty="0" err="1"/>
              <a:t>svakom</a:t>
            </a:r>
            <a:r>
              <a:rPr lang="en-US" sz="2600" b="1" dirty="0"/>
              <a:t> </a:t>
            </a:r>
            <a:r>
              <a:rPr lang="en-US" sz="2600" b="1" dirty="0" err="1"/>
              <a:t>fizičkom</a:t>
            </a:r>
            <a:r>
              <a:rPr lang="en-US" sz="2600" b="1" dirty="0"/>
              <a:t> </a:t>
            </a:r>
            <a:r>
              <a:rPr lang="en-US" sz="2600" b="1" dirty="0" err="1"/>
              <a:t>licu</a:t>
            </a:r>
            <a:r>
              <a:rPr lang="en-US" sz="2600" b="1" dirty="0"/>
              <a:t>, bez </a:t>
            </a:r>
            <a:r>
              <a:rPr lang="en-US" sz="2600" b="1" dirty="0" err="1"/>
              <a:t>obzira</a:t>
            </a:r>
            <a:r>
              <a:rPr lang="en-US" sz="2600" b="1" dirty="0"/>
              <a:t> </a:t>
            </a:r>
            <a:r>
              <a:rPr lang="en-US" sz="2600" b="1" dirty="0" err="1"/>
              <a:t>na</a:t>
            </a:r>
            <a:r>
              <a:rPr lang="en-US" sz="2600" b="1" dirty="0"/>
              <a:t> </a:t>
            </a:r>
            <a:r>
              <a:rPr lang="en-US" sz="2600" b="1" dirty="0" err="1"/>
              <a:t>državljanstvo</a:t>
            </a:r>
            <a:r>
              <a:rPr lang="en-US" sz="2600" b="1" dirty="0"/>
              <a:t> </a:t>
            </a:r>
            <a:r>
              <a:rPr lang="en-US" sz="2600" b="1" dirty="0" err="1"/>
              <a:t>i</a:t>
            </a:r>
            <a:r>
              <a:rPr lang="en-US" sz="2600" b="1" dirty="0"/>
              <a:t> </a:t>
            </a:r>
            <a:r>
              <a:rPr lang="en-US" sz="2600" b="1" dirty="0" err="1"/>
              <a:t>prebivalište</a:t>
            </a:r>
            <a:r>
              <a:rPr lang="en-US" sz="2600" b="1" dirty="0"/>
              <a:t>, </a:t>
            </a:r>
            <a:r>
              <a:rPr lang="en-US" sz="2600" b="1" dirty="0" err="1"/>
              <a:t>rasu</a:t>
            </a:r>
            <a:r>
              <a:rPr lang="en-US" sz="2600" b="1" dirty="0"/>
              <a:t>, </a:t>
            </a:r>
            <a:r>
              <a:rPr lang="en-US" sz="2600" b="1" dirty="0" err="1"/>
              <a:t>godine</a:t>
            </a:r>
            <a:r>
              <a:rPr lang="en-US" sz="2600" b="1" dirty="0"/>
              <a:t> </a:t>
            </a:r>
            <a:r>
              <a:rPr lang="en-US" sz="2600" b="1" dirty="0" err="1"/>
              <a:t>života</a:t>
            </a:r>
            <a:r>
              <a:rPr lang="en-US" sz="2600" b="1" dirty="0"/>
              <a:t>, pol, </a:t>
            </a:r>
            <a:r>
              <a:rPr lang="en-US" sz="2600" b="1" dirty="0" err="1"/>
              <a:t>jezik</a:t>
            </a:r>
            <a:r>
              <a:rPr lang="en-US" sz="2600" b="1" dirty="0"/>
              <a:t>, </a:t>
            </a:r>
            <a:r>
              <a:rPr lang="en-US" sz="2600" b="1" dirty="0" err="1"/>
              <a:t>veroispovest</a:t>
            </a:r>
            <a:r>
              <a:rPr lang="en-US" sz="2600" b="1" dirty="0"/>
              <a:t>, </a:t>
            </a:r>
            <a:r>
              <a:rPr lang="en-US" sz="2600" b="1" dirty="0" err="1"/>
              <a:t>političko</a:t>
            </a:r>
            <a:r>
              <a:rPr lang="en-US" sz="2600" b="1" dirty="0"/>
              <a:t> </a:t>
            </a:r>
            <a:r>
              <a:rPr lang="en-US" sz="2600" b="1" dirty="0" err="1"/>
              <a:t>i</a:t>
            </a:r>
            <a:r>
              <a:rPr lang="en-US" sz="2600" b="1" dirty="0"/>
              <a:t> </a:t>
            </a:r>
            <a:r>
              <a:rPr lang="en-US" sz="2600" b="1" dirty="0" err="1"/>
              <a:t>drugo</a:t>
            </a:r>
            <a:r>
              <a:rPr lang="en-US" sz="2600" b="1" dirty="0"/>
              <a:t> </a:t>
            </a:r>
            <a:r>
              <a:rPr lang="en-US" sz="2600" b="1" dirty="0" err="1"/>
              <a:t>uverenje</a:t>
            </a:r>
            <a:r>
              <a:rPr lang="en-US" sz="2600" b="1" dirty="0"/>
              <a:t>, </a:t>
            </a:r>
            <a:r>
              <a:rPr lang="en-US" sz="2600" b="1" dirty="0" err="1"/>
              <a:t>nacionalnu</a:t>
            </a:r>
            <a:r>
              <a:rPr lang="en-US" sz="2600" b="1" dirty="0"/>
              <a:t> </a:t>
            </a:r>
            <a:r>
              <a:rPr lang="en-US" sz="2600" b="1" dirty="0" err="1"/>
              <a:t>pripadnost</a:t>
            </a:r>
            <a:r>
              <a:rPr lang="en-US" sz="2600" b="1" dirty="0"/>
              <a:t>, </a:t>
            </a:r>
            <a:r>
              <a:rPr lang="en-US" sz="2600" b="1" dirty="0" err="1"/>
              <a:t>socijalno</a:t>
            </a:r>
            <a:r>
              <a:rPr lang="en-US" sz="2600" b="1" dirty="0"/>
              <a:t> </a:t>
            </a:r>
            <a:r>
              <a:rPr lang="en-US" sz="2600" b="1" dirty="0" err="1"/>
              <a:t>poreklo</a:t>
            </a:r>
            <a:r>
              <a:rPr lang="en-US" sz="2600" b="1" dirty="0"/>
              <a:t> </a:t>
            </a:r>
            <a:r>
              <a:rPr lang="en-US" sz="2600" b="1" dirty="0" err="1"/>
              <a:t>i</a:t>
            </a:r>
            <a:r>
              <a:rPr lang="en-US" sz="2600" b="1" dirty="0"/>
              <a:t> status, </a:t>
            </a:r>
            <a:r>
              <a:rPr lang="en-US" sz="2600" b="1" dirty="0" err="1"/>
              <a:t>imovinsko</a:t>
            </a:r>
            <a:r>
              <a:rPr lang="en-US" sz="2600" b="1" dirty="0"/>
              <a:t> </a:t>
            </a:r>
            <a:r>
              <a:rPr lang="en-US" sz="2600" b="1" dirty="0" err="1"/>
              <a:t>stanje</a:t>
            </a:r>
            <a:r>
              <a:rPr lang="en-US" sz="2600" b="1" dirty="0"/>
              <a:t>, </a:t>
            </a:r>
            <a:r>
              <a:rPr lang="en-US" sz="2600" b="1" dirty="0" err="1"/>
              <a:t>rođenje</a:t>
            </a:r>
            <a:r>
              <a:rPr lang="en-US" sz="2600" b="1" dirty="0"/>
              <a:t>, </a:t>
            </a:r>
            <a:r>
              <a:rPr lang="en-US" sz="2600" b="1" dirty="0" err="1"/>
              <a:t>obrazovanje</a:t>
            </a:r>
            <a:r>
              <a:rPr lang="en-US" sz="2600" b="1" dirty="0"/>
              <a:t>, </a:t>
            </a:r>
            <a:r>
              <a:rPr lang="en-US" sz="2600" b="1" dirty="0" err="1"/>
              <a:t>društveni</a:t>
            </a:r>
            <a:r>
              <a:rPr lang="en-US" sz="2600" b="1" dirty="0"/>
              <a:t> </a:t>
            </a:r>
            <a:r>
              <a:rPr lang="en-US" sz="2600" b="1" dirty="0" err="1"/>
              <a:t>položaj</a:t>
            </a:r>
            <a:r>
              <a:rPr lang="en-US" sz="2600" b="1" dirty="0"/>
              <a:t> </a:t>
            </a:r>
            <a:r>
              <a:rPr lang="en-US" sz="2600" b="1" dirty="0" err="1"/>
              <a:t>ili</a:t>
            </a:r>
            <a:r>
              <a:rPr lang="en-US" sz="2600" b="1" dirty="0"/>
              <a:t> </a:t>
            </a:r>
            <a:r>
              <a:rPr lang="en-US" sz="2600" b="1" dirty="0" err="1"/>
              <a:t>druga</a:t>
            </a:r>
            <a:r>
              <a:rPr lang="en-US" sz="2600" b="1" dirty="0"/>
              <a:t> </a:t>
            </a:r>
            <a:r>
              <a:rPr lang="en-US" sz="2600" b="1" dirty="0" err="1"/>
              <a:t>lična</a:t>
            </a:r>
            <a:r>
              <a:rPr lang="en-US" sz="2600" b="1" dirty="0"/>
              <a:t> </a:t>
            </a:r>
            <a:r>
              <a:rPr lang="en-US" sz="2600" b="1" dirty="0" err="1"/>
              <a:t>svojstva</a:t>
            </a:r>
            <a:r>
              <a:rPr lang="en-US" sz="2600" b="1" dirty="0"/>
              <a:t>.</a:t>
            </a:r>
          </a:p>
          <a:p>
            <a:r>
              <a:rPr lang="en-US" sz="2600" b="1" dirty="0" err="1"/>
              <a:t>Cilj</a:t>
            </a:r>
            <a:r>
              <a:rPr lang="en-US" sz="2600" b="1" dirty="0"/>
              <a:t> </a:t>
            </a:r>
            <a:r>
              <a:rPr lang="en-US" sz="2600" b="1" dirty="0" err="1"/>
              <a:t>ovog</a:t>
            </a:r>
            <a:r>
              <a:rPr lang="en-US" sz="2600" b="1" dirty="0"/>
              <a:t> </a:t>
            </a:r>
            <a:r>
              <a:rPr lang="en-US" sz="2600" b="1" dirty="0" err="1"/>
              <a:t>zakona</a:t>
            </a:r>
            <a:r>
              <a:rPr lang="en-US" sz="2600" b="1" dirty="0"/>
              <a:t> je da, u </a:t>
            </a:r>
            <a:r>
              <a:rPr lang="en-US" sz="2600" b="1" dirty="0" err="1"/>
              <a:t>vezi</a:t>
            </a:r>
            <a:r>
              <a:rPr lang="en-US" sz="2600" b="1" dirty="0"/>
              <a:t> </a:t>
            </a:r>
            <a:r>
              <a:rPr lang="en-US" sz="2600" b="1" dirty="0" err="1"/>
              <a:t>sa</a:t>
            </a:r>
            <a:r>
              <a:rPr lang="en-US" sz="2600" b="1" dirty="0"/>
              <a:t> </a:t>
            </a:r>
            <a:r>
              <a:rPr lang="en-US" sz="2600" b="1" dirty="0" err="1"/>
              <a:t>obradom</a:t>
            </a:r>
            <a:r>
              <a:rPr lang="en-US" sz="2600" b="1" dirty="0"/>
              <a:t> </a:t>
            </a:r>
            <a:r>
              <a:rPr lang="en-US" sz="2600" b="1" dirty="0" err="1"/>
              <a:t>podataka</a:t>
            </a:r>
            <a:r>
              <a:rPr lang="en-US" sz="2600" b="1" dirty="0"/>
              <a:t> o </a:t>
            </a:r>
            <a:r>
              <a:rPr lang="en-US" sz="2600" b="1" dirty="0" err="1"/>
              <a:t>ličnosti</a:t>
            </a:r>
            <a:r>
              <a:rPr lang="en-US" sz="2600" b="1" dirty="0"/>
              <a:t>, </a:t>
            </a:r>
            <a:r>
              <a:rPr lang="en-US" sz="2600" b="1" dirty="0" err="1"/>
              <a:t>svakom</a:t>
            </a:r>
            <a:r>
              <a:rPr lang="en-US" sz="2600" b="1" dirty="0"/>
              <a:t> </a:t>
            </a:r>
            <a:r>
              <a:rPr lang="en-US" sz="2600" b="1" dirty="0" err="1"/>
              <a:t>fizičkom</a:t>
            </a:r>
            <a:r>
              <a:rPr lang="en-US" sz="2600" b="1" dirty="0"/>
              <a:t> </a:t>
            </a:r>
            <a:r>
              <a:rPr lang="en-US" sz="2600" b="1" dirty="0" err="1"/>
              <a:t>licu</a:t>
            </a:r>
            <a:r>
              <a:rPr lang="en-US" sz="2600" b="1" dirty="0"/>
              <a:t> </a:t>
            </a:r>
            <a:r>
              <a:rPr lang="en-US" sz="2600" b="1" dirty="0" err="1"/>
              <a:t>obezbedi</a:t>
            </a:r>
            <a:r>
              <a:rPr lang="en-US" sz="2600" b="1" dirty="0"/>
              <a:t> </a:t>
            </a:r>
            <a:r>
              <a:rPr lang="en-US" sz="2600" b="1" dirty="0" err="1"/>
              <a:t>ostvarivanje</a:t>
            </a:r>
            <a:r>
              <a:rPr lang="en-US" sz="2600" b="1" dirty="0"/>
              <a:t> </a:t>
            </a:r>
            <a:r>
              <a:rPr lang="en-US" sz="2600" b="1" dirty="0" err="1"/>
              <a:t>i</a:t>
            </a:r>
            <a:r>
              <a:rPr lang="en-US" sz="2600" b="1" dirty="0"/>
              <a:t> </a:t>
            </a:r>
            <a:r>
              <a:rPr lang="en-US" sz="2600" b="1" dirty="0" err="1"/>
              <a:t>zaštitu</a:t>
            </a:r>
            <a:r>
              <a:rPr lang="en-US" sz="2600" b="1" dirty="0"/>
              <a:t> </a:t>
            </a:r>
            <a:r>
              <a:rPr lang="en-US" sz="2600" b="1" dirty="0" err="1"/>
              <a:t>prava</a:t>
            </a:r>
            <a:r>
              <a:rPr lang="en-US" sz="2600" b="1" dirty="0"/>
              <a:t> </a:t>
            </a:r>
            <a:r>
              <a:rPr lang="en-US" sz="2600" b="1" dirty="0" err="1"/>
              <a:t>na</a:t>
            </a:r>
            <a:r>
              <a:rPr lang="en-US" sz="2600" b="1" dirty="0"/>
              <a:t> </a:t>
            </a:r>
            <a:r>
              <a:rPr lang="en-US" sz="2600" b="1" dirty="0" err="1"/>
              <a:t>privatnost</a:t>
            </a:r>
            <a:r>
              <a:rPr lang="en-US" sz="2600" b="1" dirty="0"/>
              <a:t> </a:t>
            </a:r>
            <a:r>
              <a:rPr lang="en-US" sz="2600" b="1" dirty="0" err="1"/>
              <a:t>i</a:t>
            </a:r>
            <a:r>
              <a:rPr lang="en-US" sz="2600" b="1" dirty="0"/>
              <a:t> </a:t>
            </a:r>
            <a:r>
              <a:rPr lang="en-US" sz="2600" b="1" dirty="0" err="1"/>
              <a:t>ostalih</a:t>
            </a:r>
            <a:r>
              <a:rPr lang="en-US" sz="2600" b="1" dirty="0"/>
              <a:t> </a:t>
            </a:r>
            <a:r>
              <a:rPr lang="en-US" sz="2600" b="1" dirty="0" err="1"/>
              <a:t>prava</a:t>
            </a:r>
            <a:r>
              <a:rPr lang="en-US" sz="2600" b="1" dirty="0"/>
              <a:t> </a:t>
            </a:r>
            <a:r>
              <a:rPr lang="en-US" sz="2600" b="1" dirty="0" err="1"/>
              <a:t>i</a:t>
            </a:r>
            <a:r>
              <a:rPr lang="en-US" sz="2600" b="1" dirty="0"/>
              <a:t> </a:t>
            </a:r>
            <a:r>
              <a:rPr lang="en-US" sz="2600" b="1" dirty="0" err="1"/>
              <a:t>sloboda</a:t>
            </a:r>
            <a:r>
              <a:rPr lang="en-US" sz="2600" b="1" dirty="0"/>
              <a:t>.</a:t>
            </a:r>
          </a:p>
          <a:p>
            <a:r>
              <a:rPr lang="en-US" sz="2600" b="1" dirty="0" err="1"/>
              <a:t>Poslove</a:t>
            </a:r>
            <a:r>
              <a:rPr lang="en-US" sz="2600" b="1" dirty="0"/>
              <a:t> </a:t>
            </a:r>
            <a:r>
              <a:rPr lang="en-US" sz="2600" b="1" dirty="0" err="1"/>
              <a:t>zaštite</a:t>
            </a:r>
            <a:r>
              <a:rPr lang="en-US" sz="2600" b="1" dirty="0"/>
              <a:t> </a:t>
            </a:r>
            <a:r>
              <a:rPr lang="en-US" sz="2600" b="1" dirty="0" err="1"/>
              <a:t>podataka</a:t>
            </a:r>
            <a:r>
              <a:rPr lang="en-US" sz="2600" b="1" dirty="0"/>
              <a:t> o </a:t>
            </a:r>
            <a:r>
              <a:rPr lang="en-US" sz="2600" b="1" dirty="0" err="1"/>
              <a:t>ličnosti</a:t>
            </a:r>
            <a:r>
              <a:rPr lang="en-US" sz="2600" b="1" dirty="0"/>
              <a:t> </a:t>
            </a:r>
            <a:r>
              <a:rPr lang="en-US" sz="2600" b="1" dirty="0" err="1"/>
              <a:t>obavlja</a:t>
            </a:r>
            <a:r>
              <a:rPr lang="en-US" sz="2600" b="1" dirty="0"/>
              <a:t> </a:t>
            </a:r>
            <a:r>
              <a:rPr lang="en-US" sz="2600" b="1" dirty="0" err="1"/>
              <a:t>Poverenik</a:t>
            </a:r>
            <a:r>
              <a:rPr lang="en-US" sz="2600" b="1" dirty="0"/>
              <a:t> </a:t>
            </a:r>
            <a:r>
              <a:rPr lang="en-US" sz="2600" b="1" dirty="0" err="1"/>
              <a:t>za</a:t>
            </a:r>
            <a:r>
              <a:rPr lang="en-US" sz="2600" b="1" dirty="0"/>
              <a:t> </a:t>
            </a:r>
            <a:r>
              <a:rPr lang="en-US" sz="2600" b="1" dirty="0" err="1"/>
              <a:t>informacije</a:t>
            </a:r>
            <a:r>
              <a:rPr lang="en-US" sz="2600" b="1" dirty="0"/>
              <a:t> od </a:t>
            </a:r>
            <a:r>
              <a:rPr lang="en-US" sz="2600" b="1" dirty="0" err="1"/>
              <a:t>javnog</a:t>
            </a:r>
            <a:r>
              <a:rPr lang="en-US" sz="2600" b="1" dirty="0"/>
              <a:t> </a:t>
            </a:r>
            <a:r>
              <a:rPr lang="en-US" sz="2600" b="1" dirty="0" err="1"/>
              <a:t>značaja</a:t>
            </a:r>
            <a:r>
              <a:rPr lang="en-US" sz="2600" b="1" dirty="0"/>
              <a:t> </a:t>
            </a:r>
            <a:r>
              <a:rPr lang="en-US" sz="2600" b="1" dirty="0" err="1"/>
              <a:t>i</a:t>
            </a:r>
            <a:r>
              <a:rPr lang="en-US" sz="2600" b="1" dirty="0"/>
              <a:t> </a:t>
            </a:r>
            <a:r>
              <a:rPr lang="en-US" sz="2600" b="1" dirty="0" err="1"/>
              <a:t>zaštitu</a:t>
            </a:r>
            <a:r>
              <a:rPr lang="en-US" sz="2600" b="1" dirty="0"/>
              <a:t> </a:t>
            </a:r>
            <a:r>
              <a:rPr lang="en-US" sz="2600" b="1" dirty="0" err="1"/>
              <a:t>podataka</a:t>
            </a:r>
            <a:r>
              <a:rPr lang="en-US" sz="2600" b="1" dirty="0"/>
              <a:t> o </a:t>
            </a:r>
            <a:r>
              <a:rPr lang="en-US" sz="2600" b="1" dirty="0" err="1"/>
              <a:t>ličnosti</a:t>
            </a:r>
            <a:r>
              <a:rPr lang="en-US" sz="2600" b="1" dirty="0"/>
              <a:t>, </a:t>
            </a:r>
            <a:r>
              <a:rPr lang="en-US" sz="2600" b="1" dirty="0" err="1"/>
              <a:t>kao</a:t>
            </a:r>
            <a:r>
              <a:rPr lang="en-US" sz="2600" b="1" dirty="0"/>
              <a:t> </a:t>
            </a:r>
            <a:r>
              <a:rPr lang="en-US" sz="2600" b="1" dirty="0" err="1"/>
              <a:t>samostalan</a:t>
            </a:r>
            <a:r>
              <a:rPr lang="en-US" sz="2600" b="1" dirty="0"/>
              <a:t> </a:t>
            </a:r>
            <a:r>
              <a:rPr lang="en-US" sz="2600" b="1" dirty="0" err="1"/>
              <a:t>državni</a:t>
            </a:r>
            <a:r>
              <a:rPr lang="en-US" sz="2600" b="1" dirty="0"/>
              <a:t> organ, </a:t>
            </a:r>
            <a:r>
              <a:rPr lang="en-US" sz="2600" b="1" dirty="0" err="1"/>
              <a:t>nezavisan</a:t>
            </a:r>
            <a:r>
              <a:rPr lang="en-US" sz="2600" b="1" dirty="0"/>
              <a:t> u </a:t>
            </a:r>
            <a:r>
              <a:rPr lang="en-US" sz="2600" b="1" dirty="0" err="1"/>
              <a:t>vršenju</a:t>
            </a:r>
            <a:r>
              <a:rPr lang="en-US" sz="2600" b="1" dirty="0"/>
              <a:t> </a:t>
            </a:r>
            <a:r>
              <a:rPr lang="en-US" sz="2600" b="1" dirty="0" err="1"/>
              <a:t>svoje</a:t>
            </a:r>
            <a:r>
              <a:rPr lang="en-US" sz="2600" b="1" dirty="0"/>
              <a:t> </a:t>
            </a:r>
            <a:r>
              <a:rPr lang="en-US" sz="2600" b="1" dirty="0" err="1"/>
              <a:t>nadležnosti</a:t>
            </a:r>
            <a:r>
              <a:rPr lang="en-US" sz="2600" b="1" dirty="0"/>
              <a:t>.</a:t>
            </a:r>
          </a:p>
          <a:p>
            <a:endParaRPr lang="en-US" b="1" dirty="0"/>
          </a:p>
        </p:txBody>
      </p:sp>
    </p:spTree>
    <p:extLst>
      <p:ext uri="{BB962C8B-B14F-4D97-AF65-F5344CB8AC3E}">
        <p14:creationId xmlns:p14="http://schemas.microsoft.com/office/powerpoint/2010/main" val="338056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Važni</a:t>
            </a:r>
            <a:r>
              <a:rPr lang="en-US" dirty="0"/>
              <a:t> </a:t>
            </a:r>
            <a:r>
              <a:rPr lang="en-US" dirty="0" err="1"/>
              <a:t>pojmovi</a:t>
            </a:r>
            <a:endParaRPr lang="en-US" dirty="0"/>
          </a:p>
        </p:txBody>
      </p:sp>
      <p:sp>
        <p:nvSpPr>
          <p:cNvPr id="3" name="Text Placeholder 2"/>
          <p:cNvSpPr>
            <a:spLocks noGrp="1"/>
          </p:cNvSpPr>
          <p:nvPr>
            <p:ph type="body" sz="quarter" idx="10"/>
          </p:nvPr>
        </p:nvSpPr>
        <p:spPr/>
        <p:txBody>
          <a:bodyPr/>
          <a:lstStyle/>
          <a:p>
            <a:r>
              <a:rPr lang="en-US" sz="2700" b="1" dirty="0" err="1"/>
              <a:t>Obrada</a:t>
            </a:r>
            <a:r>
              <a:rPr lang="en-US" sz="2700" b="1" dirty="0"/>
              <a:t> </a:t>
            </a:r>
            <a:r>
              <a:rPr lang="en-US" sz="2700" b="1" dirty="0" err="1"/>
              <a:t>podataka</a:t>
            </a:r>
            <a:r>
              <a:rPr lang="en-US" sz="2700" b="1" dirty="0"/>
              <a:t> je </a:t>
            </a:r>
            <a:r>
              <a:rPr lang="en-US" sz="2700" b="1" dirty="0" err="1"/>
              <a:t>svaka</a:t>
            </a:r>
            <a:r>
              <a:rPr lang="en-US" sz="2700" b="1" dirty="0"/>
              <a:t> </a:t>
            </a:r>
            <a:r>
              <a:rPr lang="en-US" sz="2700" b="1" dirty="0" err="1"/>
              <a:t>radnja</a:t>
            </a:r>
            <a:r>
              <a:rPr lang="en-US" sz="2700" b="1" dirty="0"/>
              <a:t> </a:t>
            </a:r>
            <a:r>
              <a:rPr lang="en-US" sz="2700" b="1" dirty="0" err="1"/>
              <a:t>preduzeta</a:t>
            </a:r>
            <a:r>
              <a:rPr lang="en-US" sz="2700" b="1" dirty="0"/>
              <a:t> u </a:t>
            </a:r>
            <a:r>
              <a:rPr lang="en-US" sz="2700" b="1" dirty="0" err="1"/>
              <a:t>vezi</a:t>
            </a:r>
            <a:r>
              <a:rPr lang="en-US" sz="2700" b="1" dirty="0"/>
              <a:t> </a:t>
            </a:r>
            <a:r>
              <a:rPr lang="en-US" sz="2700" b="1" dirty="0" err="1"/>
              <a:t>sa</a:t>
            </a:r>
            <a:r>
              <a:rPr lang="en-US" sz="2700" b="1" dirty="0"/>
              <a:t> </a:t>
            </a:r>
            <a:r>
              <a:rPr lang="en-US" sz="2700" b="1" dirty="0" err="1"/>
              <a:t>podacima</a:t>
            </a:r>
            <a:r>
              <a:rPr lang="en-US" sz="2700" b="1" dirty="0"/>
              <a:t> </a:t>
            </a:r>
            <a:r>
              <a:rPr lang="en-US" sz="2700" b="1" dirty="0" err="1"/>
              <a:t>kao</a:t>
            </a:r>
            <a:r>
              <a:rPr lang="en-US" sz="2700" b="1" dirty="0"/>
              <a:t> </a:t>
            </a:r>
            <a:r>
              <a:rPr lang="en-US" sz="2700" b="1" dirty="0" err="1"/>
              <a:t>što</a:t>
            </a:r>
            <a:r>
              <a:rPr lang="en-US" sz="2700" b="1" dirty="0"/>
              <a:t> </a:t>
            </a:r>
            <a:r>
              <a:rPr lang="en-US" sz="2700" b="1" dirty="0" err="1"/>
              <a:t>su</a:t>
            </a:r>
            <a:r>
              <a:rPr lang="en-US" sz="2700" b="1" dirty="0"/>
              <a:t>: </a:t>
            </a:r>
            <a:r>
              <a:rPr lang="en-US" sz="2700" b="1" dirty="0" err="1"/>
              <a:t>prikupljanje</a:t>
            </a:r>
            <a:r>
              <a:rPr lang="en-US" sz="2700" b="1" dirty="0"/>
              <a:t>, </a:t>
            </a:r>
            <a:r>
              <a:rPr lang="en-US" sz="2700" b="1" dirty="0" err="1"/>
              <a:t>beleženje</a:t>
            </a:r>
            <a:r>
              <a:rPr lang="en-US" sz="2700" b="1" dirty="0"/>
              <a:t>, </a:t>
            </a:r>
            <a:r>
              <a:rPr lang="en-US" sz="2700" b="1" dirty="0" err="1"/>
              <a:t>prepisivanje</a:t>
            </a:r>
            <a:r>
              <a:rPr lang="en-US" sz="2700" b="1" dirty="0"/>
              <a:t>, </a:t>
            </a:r>
            <a:r>
              <a:rPr lang="en-US" sz="2700" b="1" dirty="0" err="1"/>
              <a:t>umnožavanje</a:t>
            </a:r>
            <a:r>
              <a:rPr lang="en-US" sz="2700" b="1" dirty="0"/>
              <a:t>, </a:t>
            </a:r>
            <a:r>
              <a:rPr lang="en-US" sz="2700" b="1" dirty="0" err="1"/>
              <a:t>kopiranje</a:t>
            </a:r>
            <a:r>
              <a:rPr lang="en-US" sz="2700" b="1" dirty="0"/>
              <a:t>, </a:t>
            </a:r>
            <a:r>
              <a:rPr lang="en-US" sz="2700" b="1" dirty="0" err="1"/>
              <a:t>prenošenje</a:t>
            </a:r>
            <a:r>
              <a:rPr lang="en-US" sz="2700" b="1" dirty="0"/>
              <a:t>, </a:t>
            </a:r>
            <a:r>
              <a:rPr lang="en-US" sz="2700" b="1" dirty="0" err="1"/>
              <a:t>pretraživanje</a:t>
            </a:r>
            <a:r>
              <a:rPr lang="en-US" sz="2700" b="1" dirty="0"/>
              <a:t>, </a:t>
            </a:r>
            <a:r>
              <a:rPr lang="en-US" sz="2700" b="1" dirty="0" err="1"/>
              <a:t>razvrstavanje</a:t>
            </a:r>
            <a:r>
              <a:rPr lang="en-US" sz="2700" b="1" dirty="0"/>
              <a:t>, </a:t>
            </a:r>
            <a:r>
              <a:rPr lang="en-US" sz="2700" b="1" dirty="0" err="1"/>
              <a:t>pohranjivanje</a:t>
            </a:r>
            <a:r>
              <a:rPr lang="en-US" sz="2700" b="1" dirty="0"/>
              <a:t>, </a:t>
            </a:r>
            <a:r>
              <a:rPr lang="en-US" sz="2700" b="1" dirty="0" err="1"/>
              <a:t>razdvajanje</a:t>
            </a:r>
            <a:r>
              <a:rPr lang="en-US" sz="2700" b="1" dirty="0"/>
              <a:t>, </a:t>
            </a:r>
            <a:r>
              <a:rPr lang="en-US" sz="2700" b="1" dirty="0" err="1"/>
              <a:t>ukrštanje</a:t>
            </a:r>
            <a:r>
              <a:rPr lang="en-US" sz="2700" b="1" dirty="0"/>
              <a:t>, </a:t>
            </a:r>
            <a:r>
              <a:rPr lang="en-US" sz="2700" b="1" dirty="0" err="1"/>
              <a:t>objedinjavanje</a:t>
            </a:r>
            <a:r>
              <a:rPr lang="en-US" sz="2700" b="1" dirty="0"/>
              <a:t>, </a:t>
            </a:r>
            <a:r>
              <a:rPr lang="en-US" sz="2700" b="1" dirty="0" err="1"/>
              <a:t>upodobljavanje</a:t>
            </a:r>
            <a:r>
              <a:rPr lang="en-US" sz="2700" b="1" dirty="0"/>
              <a:t>, </a:t>
            </a:r>
            <a:r>
              <a:rPr lang="en-US" sz="2700" b="1" dirty="0" err="1"/>
              <a:t>menjanje</a:t>
            </a:r>
            <a:r>
              <a:rPr lang="en-US" sz="2700" b="1" dirty="0"/>
              <a:t>, </a:t>
            </a:r>
            <a:r>
              <a:rPr lang="en-US" sz="2700" b="1" dirty="0" err="1"/>
              <a:t>obezbeđivanje</a:t>
            </a:r>
            <a:r>
              <a:rPr lang="en-US" sz="2700" b="1" dirty="0"/>
              <a:t>, </a:t>
            </a:r>
            <a:r>
              <a:rPr lang="en-US" sz="2700" b="1" dirty="0" err="1"/>
              <a:t>korišćenje</a:t>
            </a:r>
            <a:r>
              <a:rPr lang="en-US" sz="2700" b="1" dirty="0"/>
              <a:t>, </a:t>
            </a:r>
            <a:r>
              <a:rPr lang="en-US" sz="2700" b="1" dirty="0" err="1"/>
              <a:t>stavljanje</a:t>
            </a:r>
            <a:r>
              <a:rPr lang="en-US" sz="2700" b="1" dirty="0"/>
              <a:t> </a:t>
            </a:r>
            <a:r>
              <a:rPr lang="en-US" sz="2700" b="1" dirty="0" err="1"/>
              <a:t>na</a:t>
            </a:r>
            <a:r>
              <a:rPr lang="en-US" sz="2700" b="1" dirty="0"/>
              <a:t> </a:t>
            </a:r>
            <a:r>
              <a:rPr lang="en-US" sz="2700" b="1" dirty="0" err="1"/>
              <a:t>uvid</a:t>
            </a:r>
            <a:r>
              <a:rPr lang="en-US" sz="2700" b="1" dirty="0"/>
              <a:t>, </a:t>
            </a:r>
            <a:r>
              <a:rPr lang="en-US" sz="2700" b="1" dirty="0" err="1"/>
              <a:t>otkrivanje</a:t>
            </a:r>
            <a:r>
              <a:rPr lang="en-US" sz="2700" b="1" dirty="0"/>
              <a:t>, </a:t>
            </a:r>
            <a:r>
              <a:rPr lang="en-US" sz="2700" b="1" dirty="0" err="1"/>
              <a:t>objavljivanje</a:t>
            </a:r>
            <a:r>
              <a:rPr lang="en-US" sz="2700" b="1" dirty="0"/>
              <a:t>, </a:t>
            </a:r>
            <a:r>
              <a:rPr lang="en-US" sz="2700" b="1" dirty="0" err="1"/>
              <a:t>širenje</a:t>
            </a:r>
            <a:r>
              <a:rPr lang="en-US" sz="2700" b="1" dirty="0"/>
              <a:t>, </a:t>
            </a:r>
            <a:r>
              <a:rPr lang="en-US" sz="2700" b="1" dirty="0" err="1"/>
              <a:t>snimanje</a:t>
            </a:r>
            <a:r>
              <a:rPr lang="en-US" sz="2700" b="1" dirty="0"/>
              <a:t>, </a:t>
            </a:r>
            <a:r>
              <a:rPr lang="en-US" sz="2700" b="1" dirty="0" err="1"/>
              <a:t>organizovanje</a:t>
            </a:r>
            <a:r>
              <a:rPr lang="en-US" sz="2700" b="1" dirty="0"/>
              <a:t>, </a:t>
            </a:r>
            <a:r>
              <a:rPr lang="en-US" sz="2700" b="1" dirty="0" err="1"/>
              <a:t>čuvanje</a:t>
            </a:r>
            <a:r>
              <a:rPr lang="en-US" sz="2700" b="1" dirty="0"/>
              <a:t>, </a:t>
            </a:r>
            <a:r>
              <a:rPr lang="en-US" sz="2700" b="1" dirty="0" err="1"/>
              <a:t>prilagođavanje</a:t>
            </a:r>
            <a:r>
              <a:rPr lang="en-US" sz="2700" b="1" dirty="0"/>
              <a:t>, </a:t>
            </a:r>
            <a:r>
              <a:rPr lang="en-US" sz="2700" b="1" dirty="0" err="1"/>
              <a:t>otkrivanje</a:t>
            </a:r>
            <a:r>
              <a:rPr lang="en-US" sz="2700" b="1" dirty="0"/>
              <a:t> </a:t>
            </a:r>
            <a:r>
              <a:rPr lang="en-US" sz="2700" b="1" dirty="0" err="1"/>
              <a:t>putem</a:t>
            </a:r>
            <a:r>
              <a:rPr lang="en-US" sz="2700" b="1" dirty="0"/>
              <a:t> </a:t>
            </a:r>
            <a:r>
              <a:rPr lang="en-US" sz="2700" b="1" dirty="0" err="1"/>
              <a:t>prenosa</a:t>
            </a:r>
            <a:r>
              <a:rPr lang="en-US" sz="2700" b="1" dirty="0"/>
              <a:t> </a:t>
            </a:r>
            <a:r>
              <a:rPr lang="en-US" sz="2700" b="1" dirty="0" err="1"/>
              <a:t>ili</a:t>
            </a:r>
            <a:r>
              <a:rPr lang="en-US" sz="2700" b="1" dirty="0"/>
              <a:t> </a:t>
            </a:r>
            <a:r>
              <a:rPr lang="en-US" sz="2700" b="1" dirty="0" err="1"/>
              <a:t>na</a:t>
            </a:r>
            <a:r>
              <a:rPr lang="en-US" sz="2700" b="1" dirty="0"/>
              <a:t> </a:t>
            </a:r>
            <a:r>
              <a:rPr lang="en-US" sz="2700" b="1" dirty="0" err="1"/>
              <a:t>drugi</a:t>
            </a:r>
            <a:r>
              <a:rPr lang="en-US" sz="2700" b="1" dirty="0"/>
              <a:t> </a:t>
            </a:r>
            <a:r>
              <a:rPr lang="en-US" sz="2700" b="1" dirty="0" err="1"/>
              <a:t>način</a:t>
            </a:r>
            <a:r>
              <a:rPr lang="en-US" sz="2700" b="1" dirty="0"/>
              <a:t> </a:t>
            </a:r>
            <a:r>
              <a:rPr lang="en-US" sz="2700" b="1" dirty="0" err="1"/>
              <a:t>činjenje</a:t>
            </a:r>
            <a:r>
              <a:rPr lang="en-US" sz="2700" b="1" dirty="0"/>
              <a:t> </a:t>
            </a:r>
            <a:r>
              <a:rPr lang="en-US" sz="2700" b="1" dirty="0" err="1"/>
              <a:t>dostupnim</a:t>
            </a:r>
            <a:r>
              <a:rPr lang="en-US" sz="2700" b="1" dirty="0"/>
              <a:t>, </a:t>
            </a:r>
            <a:r>
              <a:rPr lang="en-US" sz="2700" b="1" dirty="0" err="1"/>
              <a:t>prikrivanje</a:t>
            </a:r>
            <a:r>
              <a:rPr lang="en-US" sz="2700" b="1" dirty="0"/>
              <a:t>, </a:t>
            </a:r>
            <a:r>
              <a:rPr lang="en-US" sz="2700" b="1" dirty="0" err="1"/>
              <a:t>izmeštanje</a:t>
            </a:r>
            <a:r>
              <a:rPr lang="en-US" sz="2700" b="1" dirty="0"/>
              <a:t> </a:t>
            </a:r>
            <a:r>
              <a:rPr lang="en-US" sz="2700" b="1" dirty="0" err="1"/>
              <a:t>i</a:t>
            </a:r>
            <a:r>
              <a:rPr lang="en-US" sz="2700" b="1" dirty="0"/>
              <a:t> </a:t>
            </a:r>
            <a:r>
              <a:rPr lang="en-US" sz="2700" b="1" dirty="0" err="1"/>
              <a:t>na</a:t>
            </a:r>
            <a:r>
              <a:rPr lang="en-US" sz="2700" b="1" dirty="0"/>
              <a:t> </a:t>
            </a:r>
            <a:r>
              <a:rPr lang="en-US" sz="2700" b="1" dirty="0" err="1"/>
              <a:t>drugi</a:t>
            </a:r>
            <a:r>
              <a:rPr lang="en-US" sz="2700" b="1" dirty="0"/>
              <a:t> </a:t>
            </a:r>
            <a:r>
              <a:rPr lang="en-US" sz="2700" b="1" dirty="0" err="1"/>
              <a:t>način</a:t>
            </a:r>
            <a:r>
              <a:rPr lang="en-US" sz="2700" b="1" dirty="0"/>
              <a:t> </a:t>
            </a:r>
            <a:r>
              <a:rPr lang="en-US" sz="2700" b="1" dirty="0" err="1"/>
              <a:t>činjenje</a:t>
            </a:r>
            <a:r>
              <a:rPr lang="en-US" sz="2700" b="1" dirty="0"/>
              <a:t> </a:t>
            </a:r>
            <a:r>
              <a:rPr lang="en-US" sz="2700" b="1" dirty="0" err="1"/>
              <a:t>nedostupnim</a:t>
            </a:r>
            <a:r>
              <a:rPr lang="en-US" sz="2700" b="1" dirty="0"/>
              <a:t>, </a:t>
            </a:r>
            <a:r>
              <a:rPr lang="en-US" sz="2700" b="1" dirty="0" err="1"/>
              <a:t>kao</a:t>
            </a:r>
            <a:r>
              <a:rPr lang="en-US" sz="2700" b="1" dirty="0"/>
              <a:t> </a:t>
            </a:r>
            <a:r>
              <a:rPr lang="en-US" sz="2700" b="1" dirty="0" err="1"/>
              <a:t>i</a:t>
            </a:r>
            <a:r>
              <a:rPr lang="en-US" sz="2700" b="1" dirty="0"/>
              <a:t> </a:t>
            </a:r>
            <a:r>
              <a:rPr lang="en-US" sz="2700" b="1" dirty="0" err="1"/>
              <a:t>sprovođenje</a:t>
            </a:r>
            <a:r>
              <a:rPr lang="en-US" sz="2700" b="1" dirty="0"/>
              <a:t> </a:t>
            </a:r>
            <a:r>
              <a:rPr lang="en-US" sz="2700" b="1" dirty="0" err="1"/>
              <a:t>drugih</a:t>
            </a:r>
            <a:r>
              <a:rPr lang="en-US" sz="2700" b="1" dirty="0"/>
              <a:t> </a:t>
            </a:r>
            <a:r>
              <a:rPr lang="en-US" sz="2700" b="1" dirty="0" err="1"/>
              <a:t>radnji</a:t>
            </a:r>
            <a:r>
              <a:rPr lang="en-US" sz="2700" b="1" dirty="0"/>
              <a:t> u </a:t>
            </a:r>
            <a:r>
              <a:rPr lang="en-US" sz="2700" b="1" dirty="0" err="1"/>
              <a:t>vezi</a:t>
            </a:r>
            <a:r>
              <a:rPr lang="en-US" sz="2700" b="1" dirty="0"/>
              <a:t> </a:t>
            </a:r>
            <a:r>
              <a:rPr lang="en-US" sz="2700" b="1" dirty="0" err="1"/>
              <a:t>sa</a:t>
            </a:r>
            <a:r>
              <a:rPr lang="en-US" sz="2700" b="1" dirty="0"/>
              <a:t> </a:t>
            </a:r>
            <a:r>
              <a:rPr lang="en-US" sz="2700" b="1" dirty="0" err="1"/>
              <a:t>navedenim</a:t>
            </a:r>
            <a:r>
              <a:rPr lang="en-US" sz="2700" b="1" dirty="0"/>
              <a:t> </a:t>
            </a:r>
            <a:r>
              <a:rPr lang="en-US" sz="2700" b="1" dirty="0" err="1"/>
              <a:t>podacima</a:t>
            </a:r>
            <a:r>
              <a:rPr lang="en-US" sz="2700" b="1" dirty="0"/>
              <a:t>, bez </a:t>
            </a:r>
            <a:r>
              <a:rPr lang="en-US" sz="2700" b="1" dirty="0" err="1"/>
              <a:t>obzira</a:t>
            </a:r>
            <a:r>
              <a:rPr lang="en-US" sz="2700" b="1" dirty="0"/>
              <a:t> da li se </a:t>
            </a:r>
            <a:r>
              <a:rPr lang="en-US" sz="2700" b="1" dirty="0" err="1"/>
              <a:t>vrši</a:t>
            </a:r>
            <a:r>
              <a:rPr lang="en-US" sz="2700" b="1" dirty="0"/>
              <a:t> </a:t>
            </a:r>
            <a:r>
              <a:rPr lang="en-US" sz="2700" b="1" dirty="0" err="1"/>
              <a:t>automatski</a:t>
            </a:r>
            <a:r>
              <a:rPr lang="en-US" sz="2700" b="1" dirty="0"/>
              <a:t>, </a:t>
            </a:r>
            <a:r>
              <a:rPr lang="en-US" sz="2700" b="1" dirty="0" err="1"/>
              <a:t>poluautomatski</a:t>
            </a:r>
            <a:r>
              <a:rPr lang="en-US" sz="2700" b="1" dirty="0"/>
              <a:t> </a:t>
            </a:r>
            <a:r>
              <a:rPr lang="en-US" sz="2700" b="1" dirty="0" err="1"/>
              <a:t>ili</a:t>
            </a:r>
            <a:r>
              <a:rPr lang="en-US" sz="2700" b="1" dirty="0"/>
              <a:t> </a:t>
            </a:r>
            <a:r>
              <a:rPr lang="en-US" sz="2700" b="1" dirty="0" err="1"/>
              <a:t>na</a:t>
            </a:r>
            <a:r>
              <a:rPr lang="en-US" sz="2700" b="1" dirty="0"/>
              <a:t> </a:t>
            </a:r>
            <a:r>
              <a:rPr lang="en-US" sz="2700" b="1" dirty="0" err="1"/>
              <a:t>drugi</a:t>
            </a:r>
            <a:r>
              <a:rPr lang="en-US" sz="2700" b="1" dirty="0"/>
              <a:t> </a:t>
            </a:r>
            <a:r>
              <a:rPr lang="en-US" sz="2700" b="1" dirty="0" err="1"/>
              <a:t>način</a:t>
            </a:r>
            <a:r>
              <a:rPr lang="en-US" sz="2700" b="1" dirty="0"/>
              <a:t> </a:t>
            </a:r>
            <a:r>
              <a:rPr lang="en-US" sz="2700" b="1" dirty="0" err="1"/>
              <a:t>Rukovalac</a:t>
            </a:r>
            <a:r>
              <a:rPr lang="en-US" sz="2700" b="1" dirty="0"/>
              <a:t> </a:t>
            </a:r>
            <a:r>
              <a:rPr lang="en-US" sz="2700" b="1" dirty="0" err="1"/>
              <a:t>podataka</a:t>
            </a:r>
            <a:r>
              <a:rPr lang="en-US" sz="2700" b="1" dirty="0"/>
              <a:t> je </a:t>
            </a:r>
            <a:r>
              <a:rPr lang="en-US" sz="2700" b="1" dirty="0" err="1"/>
              <a:t>fizičko</a:t>
            </a:r>
            <a:r>
              <a:rPr lang="en-US" sz="2700" b="1" dirty="0"/>
              <a:t> </a:t>
            </a:r>
            <a:r>
              <a:rPr lang="en-US" sz="2700" b="1" dirty="0" err="1"/>
              <a:t>ili</a:t>
            </a:r>
            <a:r>
              <a:rPr lang="en-US" sz="2700" b="1" dirty="0"/>
              <a:t> </a:t>
            </a:r>
            <a:r>
              <a:rPr lang="en-US" sz="2700" b="1" dirty="0" err="1"/>
              <a:t>pravno</a:t>
            </a:r>
            <a:r>
              <a:rPr lang="en-US" sz="2700" b="1" dirty="0"/>
              <a:t> lice, </a:t>
            </a:r>
            <a:r>
              <a:rPr lang="en-US" sz="2700" b="1" dirty="0" err="1"/>
              <a:t>odnosno</a:t>
            </a:r>
            <a:r>
              <a:rPr lang="en-US" sz="2700" b="1" dirty="0"/>
              <a:t> organ </a:t>
            </a:r>
            <a:r>
              <a:rPr lang="en-US" sz="2700" b="1" dirty="0" err="1"/>
              <a:t>vlasti</a:t>
            </a:r>
            <a:r>
              <a:rPr lang="en-US" sz="2700" b="1" dirty="0"/>
              <a:t> </a:t>
            </a:r>
            <a:r>
              <a:rPr lang="en-US" sz="2700" b="1" dirty="0" err="1"/>
              <a:t>koji</a:t>
            </a:r>
            <a:r>
              <a:rPr lang="en-US" sz="2700" b="1" dirty="0"/>
              <a:t> </a:t>
            </a:r>
            <a:r>
              <a:rPr lang="en-US" sz="2700" b="1" dirty="0" err="1"/>
              <a:t>obrađuje</a:t>
            </a:r>
            <a:r>
              <a:rPr lang="en-US" sz="2700" b="1" dirty="0"/>
              <a:t> </a:t>
            </a:r>
            <a:r>
              <a:rPr lang="en-US" sz="2700" b="1" dirty="0" err="1"/>
              <a:t>podatke</a:t>
            </a:r>
            <a:r>
              <a:rPr lang="en-US" sz="2700" b="1" dirty="0"/>
              <a:t> </a:t>
            </a:r>
          </a:p>
        </p:txBody>
      </p:sp>
    </p:spTree>
    <p:extLst>
      <p:ext uri="{BB962C8B-B14F-4D97-AF65-F5344CB8AC3E}">
        <p14:creationId xmlns:p14="http://schemas.microsoft.com/office/powerpoint/2010/main" val="327564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Nedozvoljena</a:t>
            </a:r>
            <a:r>
              <a:rPr lang="en-US" dirty="0"/>
              <a:t> </a:t>
            </a:r>
            <a:r>
              <a:rPr lang="en-US" dirty="0" err="1"/>
              <a:t>obrada</a:t>
            </a:r>
            <a:endParaRPr lang="en-US" dirty="0"/>
          </a:p>
        </p:txBody>
      </p:sp>
      <p:sp>
        <p:nvSpPr>
          <p:cNvPr id="3" name="Text Placeholder 2"/>
          <p:cNvSpPr>
            <a:spLocks noGrp="1"/>
          </p:cNvSpPr>
          <p:nvPr>
            <p:ph type="body" sz="quarter" idx="10"/>
          </p:nvPr>
        </p:nvSpPr>
        <p:spPr/>
        <p:txBody>
          <a:bodyPr/>
          <a:lstStyle/>
          <a:p>
            <a:r>
              <a:rPr lang="en-US" sz="2100" b="1" dirty="0" err="1"/>
              <a:t>Obrada</a:t>
            </a:r>
            <a:r>
              <a:rPr lang="en-US" sz="2100" b="1" dirty="0"/>
              <a:t> </a:t>
            </a:r>
            <a:r>
              <a:rPr lang="en-US" sz="2100" b="1" dirty="0" err="1"/>
              <a:t>nije</a:t>
            </a:r>
            <a:r>
              <a:rPr lang="en-US" sz="2100" b="1" dirty="0"/>
              <a:t> </a:t>
            </a:r>
            <a:r>
              <a:rPr lang="en-US" sz="2100" b="1" dirty="0" err="1"/>
              <a:t>dozvoljena</a:t>
            </a:r>
            <a:r>
              <a:rPr lang="en-US" sz="2100" b="1" dirty="0"/>
              <a:t> </a:t>
            </a:r>
            <a:r>
              <a:rPr lang="en-US" sz="2100" b="1" dirty="0" err="1"/>
              <a:t>ako</a:t>
            </a:r>
            <a:r>
              <a:rPr lang="en-US" sz="2100" b="1" dirty="0"/>
              <a:t>:</a:t>
            </a:r>
          </a:p>
          <a:p>
            <a:r>
              <a:rPr lang="en-US" sz="2100" b="1" dirty="0"/>
              <a:t>1) </a:t>
            </a:r>
            <a:r>
              <a:rPr lang="en-US" sz="2100" b="1" dirty="0" err="1"/>
              <a:t>fizičko</a:t>
            </a:r>
            <a:r>
              <a:rPr lang="en-US" sz="2100" b="1" dirty="0"/>
              <a:t> lice </a:t>
            </a:r>
            <a:r>
              <a:rPr lang="en-US" sz="2100" b="1" dirty="0" err="1"/>
              <a:t>nije</a:t>
            </a:r>
            <a:r>
              <a:rPr lang="en-US" sz="2100" b="1" dirty="0"/>
              <a:t> </a:t>
            </a:r>
            <a:r>
              <a:rPr lang="en-US" sz="2100" b="1" dirty="0" err="1"/>
              <a:t>dalo</a:t>
            </a:r>
            <a:r>
              <a:rPr lang="en-US" sz="2100" b="1" dirty="0"/>
              <a:t> </a:t>
            </a:r>
            <a:r>
              <a:rPr lang="en-US" sz="2100" b="1" dirty="0" err="1"/>
              <a:t>pristanak</a:t>
            </a:r>
            <a:r>
              <a:rPr lang="en-US" sz="2100" b="1" dirty="0"/>
              <a:t> </a:t>
            </a:r>
            <a:r>
              <a:rPr lang="en-US" sz="2100" b="1" dirty="0" err="1"/>
              <a:t>za</a:t>
            </a:r>
            <a:r>
              <a:rPr lang="en-US" sz="2100" b="1" dirty="0"/>
              <a:t> </a:t>
            </a:r>
            <a:r>
              <a:rPr lang="en-US" sz="2100" b="1" dirty="0" err="1"/>
              <a:t>obradu</a:t>
            </a:r>
            <a:r>
              <a:rPr lang="en-US" sz="2100" b="1" dirty="0"/>
              <a:t>, </a:t>
            </a:r>
            <a:r>
              <a:rPr lang="en-US" sz="2100" b="1" dirty="0" err="1"/>
              <a:t>odnosno</a:t>
            </a:r>
            <a:r>
              <a:rPr lang="en-US" sz="2100" b="1" dirty="0"/>
              <a:t> </a:t>
            </a:r>
            <a:r>
              <a:rPr lang="en-US" sz="2100" b="1" dirty="0" err="1"/>
              <a:t>ako</a:t>
            </a:r>
            <a:r>
              <a:rPr lang="en-US" sz="2100" b="1" dirty="0"/>
              <a:t> se </a:t>
            </a:r>
            <a:r>
              <a:rPr lang="en-US" sz="2100" b="1" dirty="0" err="1"/>
              <a:t>obrada</a:t>
            </a:r>
            <a:r>
              <a:rPr lang="en-US" sz="2100" b="1" dirty="0"/>
              <a:t> </a:t>
            </a:r>
            <a:r>
              <a:rPr lang="en-US" sz="2100" b="1" dirty="0" err="1"/>
              <a:t>vrši</a:t>
            </a:r>
            <a:r>
              <a:rPr lang="en-US" sz="2100" b="1" dirty="0"/>
              <a:t> bez </a:t>
            </a:r>
            <a:r>
              <a:rPr lang="en-US" sz="2100" b="1" dirty="0" err="1"/>
              <a:t>zakonskog</a:t>
            </a:r>
            <a:r>
              <a:rPr lang="en-US" sz="2100" b="1" dirty="0"/>
              <a:t> </a:t>
            </a:r>
            <a:r>
              <a:rPr lang="en-US" sz="2100" b="1" dirty="0" err="1"/>
              <a:t>ovlašćenja</a:t>
            </a:r>
            <a:r>
              <a:rPr lang="en-US" sz="2100" b="1" dirty="0"/>
              <a:t>;</a:t>
            </a:r>
          </a:p>
          <a:p>
            <a:r>
              <a:rPr lang="en-US" sz="2100" b="1" dirty="0"/>
              <a:t>2) se </a:t>
            </a:r>
            <a:r>
              <a:rPr lang="en-US" sz="2100" b="1" dirty="0" err="1"/>
              <a:t>vrši</a:t>
            </a:r>
            <a:r>
              <a:rPr lang="en-US" sz="2100" b="1" dirty="0"/>
              <a:t> u </a:t>
            </a:r>
            <a:r>
              <a:rPr lang="en-US" sz="2100" b="1" dirty="0" err="1"/>
              <a:t>svrhu</a:t>
            </a:r>
            <a:r>
              <a:rPr lang="en-US" sz="2100" b="1" dirty="0"/>
              <a:t> </a:t>
            </a:r>
            <a:r>
              <a:rPr lang="en-US" sz="2100" b="1" dirty="0" err="1"/>
              <a:t>različitu</a:t>
            </a:r>
            <a:r>
              <a:rPr lang="en-US" sz="2100" b="1" dirty="0"/>
              <a:t> od one </a:t>
            </a:r>
            <a:r>
              <a:rPr lang="en-US" sz="2100" b="1" dirty="0" err="1"/>
              <a:t>za</a:t>
            </a:r>
            <a:r>
              <a:rPr lang="en-US" sz="2100" b="1" dirty="0"/>
              <a:t> </a:t>
            </a:r>
            <a:r>
              <a:rPr lang="en-US" sz="2100" b="1" dirty="0" err="1"/>
              <a:t>koju</a:t>
            </a:r>
            <a:r>
              <a:rPr lang="en-US" sz="2100" b="1" dirty="0"/>
              <a:t> je </a:t>
            </a:r>
            <a:r>
              <a:rPr lang="en-US" sz="2100" b="1" dirty="0" err="1"/>
              <a:t>određena</a:t>
            </a:r>
            <a:r>
              <a:rPr lang="en-US" sz="2100" b="1" dirty="0"/>
              <a:t>…;</a:t>
            </a:r>
          </a:p>
          <a:p>
            <a:r>
              <a:rPr lang="en-US" sz="2100" b="1" dirty="0"/>
              <a:t>3) </a:t>
            </a:r>
            <a:r>
              <a:rPr lang="en-US" sz="2100" b="1" dirty="0" err="1"/>
              <a:t>svrha</a:t>
            </a:r>
            <a:r>
              <a:rPr lang="en-US" sz="2100" b="1" dirty="0"/>
              <a:t> </a:t>
            </a:r>
            <a:r>
              <a:rPr lang="en-US" sz="2100" b="1" dirty="0" err="1"/>
              <a:t>obrade</a:t>
            </a:r>
            <a:r>
              <a:rPr lang="en-US" sz="2100" b="1" dirty="0"/>
              <a:t> </a:t>
            </a:r>
            <a:r>
              <a:rPr lang="en-US" sz="2100" b="1" dirty="0" err="1"/>
              <a:t>nije</a:t>
            </a:r>
            <a:r>
              <a:rPr lang="en-US" sz="2100" b="1" dirty="0"/>
              <a:t> </a:t>
            </a:r>
            <a:r>
              <a:rPr lang="en-US" sz="2100" b="1" dirty="0" err="1"/>
              <a:t>jasno</a:t>
            </a:r>
            <a:r>
              <a:rPr lang="en-US" sz="2100" b="1" dirty="0"/>
              <a:t> </a:t>
            </a:r>
            <a:r>
              <a:rPr lang="en-US" sz="2100" b="1" dirty="0" err="1"/>
              <a:t>određena</a:t>
            </a:r>
            <a:r>
              <a:rPr lang="en-US" sz="2100" b="1" dirty="0"/>
              <a:t>, </a:t>
            </a:r>
            <a:r>
              <a:rPr lang="en-US" sz="2100" b="1" dirty="0" err="1"/>
              <a:t>ako</a:t>
            </a:r>
            <a:r>
              <a:rPr lang="en-US" sz="2100" b="1" dirty="0"/>
              <a:t> je </a:t>
            </a:r>
            <a:r>
              <a:rPr lang="en-US" sz="2100" b="1" dirty="0" err="1"/>
              <a:t>izmenjena</a:t>
            </a:r>
            <a:r>
              <a:rPr lang="en-US" sz="2100" b="1" dirty="0"/>
              <a:t>, </a:t>
            </a:r>
            <a:r>
              <a:rPr lang="en-US" sz="2100" b="1" dirty="0" err="1"/>
              <a:t>nedozvoljena</a:t>
            </a:r>
            <a:r>
              <a:rPr lang="en-US" sz="2100" b="1" dirty="0"/>
              <a:t> </a:t>
            </a:r>
            <a:r>
              <a:rPr lang="en-US" sz="2100" b="1" dirty="0" err="1"/>
              <a:t>ili</a:t>
            </a:r>
            <a:r>
              <a:rPr lang="en-US" sz="2100" b="1" dirty="0"/>
              <a:t> </a:t>
            </a:r>
            <a:r>
              <a:rPr lang="en-US" sz="2100" b="1" dirty="0" err="1"/>
              <a:t>već</a:t>
            </a:r>
            <a:r>
              <a:rPr lang="en-US" sz="2100" b="1" dirty="0"/>
              <a:t> </a:t>
            </a:r>
            <a:r>
              <a:rPr lang="en-US" sz="2100" b="1" dirty="0" err="1"/>
              <a:t>ostvarena</a:t>
            </a:r>
            <a:r>
              <a:rPr lang="en-US" sz="2100" b="1" dirty="0"/>
              <a:t>;</a:t>
            </a:r>
          </a:p>
          <a:p>
            <a:r>
              <a:rPr lang="en-US" sz="2100" b="1" dirty="0"/>
              <a:t>4) je lice </a:t>
            </a:r>
            <a:r>
              <a:rPr lang="en-US" sz="2100" b="1" dirty="0" err="1"/>
              <a:t>na</a:t>
            </a:r>
            <a:r>
              <a:rPr lang="en-US" sz="2100" b="1" dirty="0"/>
              <a:t> </a:t>
            </a:r>
            <a:r>
              <a:rPr lang="en-US" sz="2100" b="1" dirty="0" err="1"/>
              <a:t>koje</a:t>
            </a:r>
            <a:r>
              <a:rPr lang="en-US" sz="2100" b="1" dirty="0"/>
              <a:t> se </a:t>
            </a:r>
            <a:r>
              <a:rPr lang="en-US" sz="2100" b="1" dirty="0" err="1"/>
              <a:t>podaci</a:t>
            </a:r>
            <a:r>
              <a:rPr lang="en-US" sz="2100" b="1" dirty="0"/>
              <a:t> </a:t>
            </a:r>
            <a:r>
              <a:rPr lang="en-US" sz="2100" b="1" dirty="0" err="1"/>
              <a:t>odnose</a:t>
            </a:r>
            <a:r>
              <a:rPr lang="en-US" sz="2100" b="1" dirty="0"/>
              <a:t> </a:t>
            </a:r>
            <a:r>
              <a:rPr lang="en-US" sz="2100" b="1" dirty="0" err="1"/>
              <a:t>određeno</a:t>
            </a:r>
            <a:r>
              <a:rPr lang="en-US" sz="2100" b="1" dirty="0"/>
              <a:t> </a:t>
            </a:r>
            <a:r>
              <a:rPr lang="en-US" sz="2100" b="1" dirty="0" err="1"/>
              <a:t>ili</a:t>
            </a:r>
            <a:r>
              <a:rPr lang="en-US" sz="2100" b="1" dirty="0"/>
              <a:t> </a:t>
            </a:r>
            <a:r>
              <a:rPr lang="en-US" sz="2100" b="1" dirty="0" err="1"/>
              <a:t>odredivo</a:t>
            </a:r>
            <a:r>
              <a:rPr lang="en-US" sz="2100" b="1" dirty="0"/>
              <a:t> </a:t>
            </a:r>
            <a:r>
              <a:rPr lang="en-US" sz="2100" b="1" dirty="0" err="1"/>
              <a:t>i</a:t>
            </a:r>
            <a:r>
              <a:rPr lang="en-US" sz="2100" b="1" dirty="0"/>
              <a:t> </a:t>
            </a:r>
            <a:r>
              <a:rPr lang="en-US" sz="2100" b="1" dirty="0" err="1"/>
              <a:t>nakon</a:t>
            </a:r>
            <a:r>
              <a:rPr lang="en-US" sz="2100" b="1" dirty="0"/>
              <a:t> </a:t>
            </a:r>
            <a:r>
              <a:rPr lang="en-US" sz="2100" b="1" dirty="0" err="1"/>
              <a:t>što</a:t>
            </a:r>
            <a:r>
              <a:rPr lang="en-US" sz="2100" b="1" dirty="0"/>
              <a:t> se </a:t>
            </a:r>
            <a:r>
              <a:rPr lang="en-US" sz="2100" b="1" dirty="0" err="1"/>
              <a:t>ostvari</a:t>
            </a:r>
            <a:r>
              <a:rPr lang="en-US" sz="2100" b="1" dirty="0"/>
              <a:t> </a:t>
            </a:r>
            <a:r>
              <a:rPr lang="en-US" sz="2100" b="1" dirty="0" err="1"/>
              <a:t>svrha</a:t>
            </a:r>
            <a:r>
              <a:rPr lang="en-US" sz="2100" b="1" dirty="0"/>
              <a:t> </a:t>
            </a:r>
            <a:r>
              <a:rPr lang="en-US" sz="2100" b="1" dirty="0" err="1"/>
              <a:t>obrade</a:t>
            </a:r>
            <a:r>
              <a:rPr lang="en-US" sz="2100" b="1" dirty="0"/>
              <a:t>;</a:t>
            </a:r>
          </a:p>
          <a:p>
            <a:r>
              <a:rPr lang="en-US" sz="2100" b="1" dirty="0"/>
              <a:t>5) je </a:t>
            </a:r>
            <a:r>
              <a:rPr lang="en-US" sz="2100" b="1" dirty="0" err="1"/>
              <a:t>način</a:t>
            </a:r>
            <a:r>
              <a:rPr lang="en-US" sz="2100" b="1" dirty="0"/>
              <a:t> </a:t>
            </a:r>
            <a:r>
              <a:rPr lang="en-US" sz="2100" b="1" dirty="0" err="1"/>
              <a:t>obrade</a:t>
            </a:r>
            <a:r>
              <a:rPr lang="en-US" sz="2100" b="1" dirty="0"/>
              <a:t> </a:t>
            </a:r>
            <a:r>
              <a:rPr lang="en-US" sz="2100" b="1" dirty="0" err="1"/>
              <a:t>nedozvoljen</a:t>
            </a:r>
            <a:r>
              <a:rPr lang="en-US" sz="2100" b="1" dirty="0"/>
              <a:t>;</a:t>
            </a:r>
          </a:p>
          <a:p>
            <a:r>
              <a:rPr lang="en-US" sz="2100" b="1" dirty="0"/>
              <a:t>6) je </a:t>
            </a:r>
            <a:r>
              <a:rPr lang="en-US" sz="2100" b="1" dirty="0" err="1"/>
              <a:t>podatak</a:t>
            </a:r>
            <a:r>
              <a:rPr lang="en-US" sz="2100" b="1" dirty="0"/>
              <a:t> </a:t>
            </a:r>
            <a:r>
              <a:rPr lang="en-US" sz="2100" b="1" dirty="0" err="1"/>
              <a:t>koji</a:t>
            </a:r>
            <a:r>
              <a:rPr lang="en-US" sz="2100" b="1" dirty="0"/>
              <a:t> se </a:t>
            </a:r>
            <a:r>
              <a:rPr lang="en-US" sz="2100" b="1" dirty="0" err="1"/>
              <a:t>obrađuje</a:t>
            </a:r>
            <a:r>
              <a:rPr lang="en-US" sz="2100" b="1" dirty="0"/>
              <a:t> </a:t>
            </a:r>
            <a:r>
              <a:rPr lang="en-US" sz="2100" b="1" dirty="0" err="1"/>
              <a:t>nepotreban</a:t>
            </a:r>
            <a:r>
              <a:rPr lang="en-US" sz="2100" b="1" dirty="0"/>
              <a:t> </a:t>
            </a:r>
            <a:r>
              <a:rPr lang="en-US" sz="2100" b="1" dirty="0" err="1"/>
              <a:t>ili</a:t>
            </a:r>
            <a:r>
              <a:rPr lang="en-US" sz="2100" b="1" dirty="0"/>
              <a:t> </a:t>
            </a:r>
            <a:r>
              <a:rPr lang="en-US" sz="2100" b="1" dirty="0" err="1"/>
              <a:t>nepodesan</a:t>
            </a:r>
            <a:r>
              <a:rPr lang="en-US" sz="2100" b="1" dirty="0"/>
              <a:t> </a:t>
            </a:r>
            <a:r>
              <a:rPr lang="en-US" sz="2100" b="1" dirty="0" err="1"/>
              <a:t>za</a:t>
            </a:r>
            <a:r>
              <a:rPr lang="en-US" sz="2100" b="1" dirty="0"/>
              <a:t> </a:t>
            </a:r>
            <a:r>
              <a:rPr lang="en-US" sz="2100" b="1" dirty="0" err="1"/>
              <a:t>ostvarenje</a:t>
            </a:r>
            <a:r>
              <a:rPr lang="en-US" sz="2100" b="1" dirty="0"/>
              <a:t> </a:t>
            </a:r>
            <a:r>
              <a:rPr lang="en-US" sz="2100" b="1" dirty="0" err="1"/>
              <a:t>svrhe</a:t>
            </a:r>
            <a:r>
              <a:rPr lang="en-US" sz="2100" b="1" dirty="0"/>
              <a:t> </a:t>
            </a:r>
            <a:r>
              <a:rPr lang="en-US" sz="2100" b="1" dirty="0" err="1"/>
              <a:t>obrade</a:t>
            </a:r>
            <a:r>
              <a:rPr lang="en-US" sz="2100" b="1" dirty="0"/>
              <a:t>;</a:t>
            </a:r>
          </a:p>
          <a:p>
            <a:r>
              <a:rPr lang="en-US" sz="2100" b="1" dirty="0"/>
              <a:t>7) </a:t>
            </a:r>
            <a:r>
              <a:rPr lang="en-US" sz="2100" b="1" dirty="0" err="1"/>
              <a:t>su</a:t>
            </a:r>
            <a:r>
              <a:rPr lang="en-US" sz="2100" b="1" dirty="0"/>
              <a:t> </a:t>
            </a:r>
            <a:r>
              <a:rPr lang="en-US" sz="2100" b="1" dirty="0" err="1"/>
              <a:t>broj</a:t>
            </a:r>
            <a:r>
              <a:rPr lang="en-US" sz="2100" b="1" dirty="0"/>
              <a:t> </a:t>
            </a:r>
            <a:r>
              <a:rPr lang="en-US" sz="2100" b="1" dirty="0" err="1"/>
              <a:t>ili</a:t>
            </a:r>
            <a:r>
              <a:rPr lang="en-US" sz="2100" b="1" dirty="0"/>
              <a:t> </a:t>
            </a:r>
            <a:r>
              <a:rPr lang="en-US" sz="2100" b="1" dirty="0" err="1"/>
              <a:t>vrsta</a:t>
            </a:r>
            <a:r>
              <a:rPr lang="en-US" sz="2100" b="1" dirty="0"/>
              <a:t> </a:t>
            </a:r>
            <a:r>
              <a:rPr lang="en-US" sz="2100" b="1" dirty="0" err="1"/>
              <a:t>podataka</a:t>
            </a:r>
            <a:r>
              <a:rPr lang="en-US" sz="2100" b="1" dirty="0"/>
              <a:t> </a:t>
            </a:r>
            <a:r>
              <a:rPr lang="en-US" sz="2100" b="1" dirty="0" err="1"/>
              <a:t>koji</a:t>
            </a:r>
            <a:r>
              <a:rPr lang="en-US" sz="2100" b="1" dirty="0"/>
              <a:t> se </a:t>
            </a:r>
            <a:r>
              <a:rPr lang="en-US" sz="2100" b="1" dirty="0" err="1"/>
              <a:t>obrađuju</a:t>
            </a:r>
            <a:r>
              <a:rPr lang="en-US" sz="2100" b="1" dirty="0"/>
              <a:t> </a:t>
            </a:r>
            <a:r>
              <a:rPr lang="en-US" sz="2100" b="1" dirty="0" err="1"/>
              <a:t>nesrazmerni</a:t>
            </a:r>
            <a:r>
              <a:rPr lang="en-US" sz="2100" b="1" dirty="0"/>
              <a:t> </a:t>
            </a:r>
            <a:r>
              <a:rPr lang="en-US" sz="2100" b="1" dirty="0" err="1"/>
              <a:t>svrsi</a:t>
            </a:r>
            <a:r>
              <a:rPr lang="en-US" sz="2100" b="1" dirty="0"/>
              <a:t> </a:t>
            </a:r>
            <a:r>
              <a:rPr lang="en-US" sz="2100" b="1" dirty="0" err="1"/>
              <a:t>obrade</a:t>
            </a:r>
            <a:r>
              <a:rPr lang="en-US" sz="2100" b="1" dirty="0"/>
              <a:t>;</a:t>
            </a:r>
          </a:p>
          <a:p>
            <a:r>
              <a:rPr lang="en-US" sz="2100" b="1" dirty="0"/>
              <a:t>8) je </a:t>
            </a:r>
            <a:r>
              <a:rPr lang="en-US" sz="2100" b="1" dirty="0" err="1"/>
              <a:t>podatak</a:t>
            </a:r>
            <a:r>
              <a:rPr lang="en-US" sz="2100" b="1" dirty="0"/>
              <a:t> </a:t>
            </a:r>
            <a:r>
              <a:rPr lang="en-US" sz="2100" b="1" dirty="0" err="1"/>
              <a:t>neistinit</a:t>
            </a:r>
            <a:r>
              <a:rPr lang="en-US" sz="2100" b="1" dirty="0"/>
              <a:t> </a:t>
            </a:r>
            <a:r>
              <a:rPr lang="en-US" sz="2100" b="1" dirty="0" err="1"/>
              <a:t>i</a:t>
            </a:r>
            <a:r>
              <a:rPr lang="en-US" sz="2100" b="1" dirty="0"/>
              <a:t> </a:t>
            </a:r>
            <a:r>
              <a:rPr lang="en-US" sz="2100" b="1" dirty="0" err="1"/>
              <a:t>nepotpun</a:t>
            </a:r>
            <a:r>
              <a:rPr lang="en-US" sz="2100" b="1" dirty="0"/>
              <a:t>, </a:t>
            </a:r>
            <a:r>
              <a:rPr lang="en-US" sz="2100" b="1" dirty="0" err="1"/>
              <a:t>odnosno</a:t>
            </a:r>
            <a:r>
              <a:rPr lang="en-US" sz="2100" b="1" dirty="0"/>
              <a:t> </a:t>
            </a:r>
            <a:r>
              <a:rPr lang="en-US" sz="2100" b="1" dirty="0" err="1"/>
              <a:t>kada</a:t>
            </a:r>
            <a:r>
              <a:rPr lang="en-US" sz="2100" b="1" dirty="0"/>
              <a:t> </a:t>
            </a:r>
            <a:r>
              <a:rPr lang="en-US" sz="2100" b="1" dirty="0" err="1"/>
              <a:t>nije</a:t>
            </a:r>
            <a:r>
              <a:rPr lang="en-US" sz="2100" b="1" dirty="0"/>
              <a:t> </a:t>
            </a:r>
            <a:r>
              <a:rPr lang="en-US" sz="2100" b="1" dirty="0" err="1"/>
              <a:t>zasnovan</a:t>
            </a:r>
            <a:r>
              <a:rPr lang="en-US" sz="2100" b="1" dirty="0"/>
              <a:t> </a:t>
            </a:r>
            <a:r>
              <a:rPr lang="en-US" sz="2100" b="1" dirty="0" err="1"/>
              <a:t>na</a:t>
            </a:r>
            <a:r>
              <a:rPr lang="en-US" sz="2100" b="1" dirty="0"/>
              <a:t> </a:t>
            </a:r>
            <a:r>
              <a:rPr lang="en-US" sz="2100" b="1" dirty="0" err="1"/>
              <a:t>verodostojnom</a:t>
            </a:r>
            <a:r>
              <a:rPr lang="en-US" sz="2100" b="1" dirty="0"/>
              <a:t> </a:t>
            </a:r>
            <a:r>
              <a:rPr lang="en-US" sz="2100" b="1" dirty="0" err="1"/>
              <a:t>izvoru</a:t>
            </a:r>
            <a:r>
              <a:rPr lang="en-US" sz="2100" b="1" dirty="0"/>
              <a:t> </a:t>
            </a:r>
            <a:r>
              <a:rPr lang="en-US" sz="2100" b="1" dirty="0" err="1"/>
              <a:t>ili</a:t>
            </a:r>
            <a:r>
              <a:rPr lang="en-US" sz="2100" b="1" dirty="0"/>
              <a:t> je </a:t>
            </a:r>
            <a:r>
              <a:rPr lang="en-US" sz="2100" b="1" dirty="0" err="1"/>
              <a:t>zastareo</a:t>
            </a:r>
            <a:r>
              <a:rPr lang="en-US" sz="2100" b="1" dirty="0"/>
              <a:t> </a:t>
            </a:r>
          </a:p>
        </p:txBody>
      </p:sp>
    </p:spTree>
    <p:extLst>
      <p:ext uri="{BB962C8B-B14F-4D97-AF65-F5344CB8AC3E}">
        <p14:creationId xmlns:p14="http://schemas.microsoft.com/office/powerpoint/2010/main" val="434699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Pristanak</a:t>
            </a:r>
            <a:endParaRPr lang="en-US" dirty="0"/>
          </a:p>
        </p:txBody>
      </p:sp>
      <p:sp>
        <p:nvSpPr>
          <p:cNvPr id="3" name="Text Placeholder 2"/>
          <p:cNvSpPr>
            <a:spLocks noGrp="1"/>
          </p:cNvSpPr>
          <p:nvPr>
            <p:ph type="body" sz="quarter" idx="10"/>
          </p:nvPr>
        </p:nvSpPr>
        <p:spPr/>
        <p:txBody>
          <a:bodyPr/>
          <a:lstStyle/>
          <a:p>
            <a:r>
              <a:rPr lang="en-US" sz="2200" b="1" dirty="0" err="1"/>
              <a:t>Punovažan</a:t>
            </a:r>
            <a:r>
              <a:rPr lang="en-US" sz="2200" b="1" dirty="0"/>
              <a:t> </a:t>
            </a:r>
            <a:r>
              <a:rPr lang="en-US" sz="2200" b="1" dirty="0" err="1"/>
              <a:t>pristanak</a:t>
            </a:r>
            <a:r>
              <a:rPr lang="en-US" sz="2200" b="1" dirty="0"/>
              <a:t> </a:t>
            </a:r>
            <a:r>
              <a:rPr lang="en-US" sz="2200" b="1" dirty="0" err="1"/>
              <a:t>za</a:t>
            </a:r>
            <a:r>
              <a:rPr lang="en-US" sz="2200" b="1" dirty="0"/>
              <a:t> </a:t>
            </a:r>
            <a:r>
              <a:rPr lang="en-US" sz="2200" b="1" dirty="0" err="1"/>
              <a:t>obradu</a:t>
            </a:r>
            <a:r>
              <a:rPr lang="en-US" sz="2200" b="1" dirty="0"/>
              <a:t> </a:t>
            </a:r>
            <a:r>
              <a:rPr lang="en-US" sz="2200" b="1" dirty="0" err="1"/>
              <a:t>može</a:t>
            </a:r>
            <a:r>
              <a:rPr lang="en-US" sz="2200" b="1" dirty="0"/>
              <a:t> </a:t>
            </a:r>
            <a:r>
              <a:rPr lang="en-US" sz="2200" b="1" dirty="0" err="1"/>
              <a:t>dati</a:t>
            </a:r>
            <a:r>
              <a:rPr lang="en-US" sz="2200" b="1" dirty="0"/>
              <a:t> lice, </a:t>
            </a:r>
            <a:r>
              <a:rPr lang="en-US" sz="2200" b="1" dirty="0" err="1"/>
              <a:t>nakon</a:t>
            </a:r>
            <a:r>
              <a:rPr lang="en-US" sz="2200" b="1" dirty="0"/>
              <a:t> </a:t>
            </a:r>
            <a:r>
              <a:rPr lang="en-US" sz="2200" b="1" dirty="0" err="1"/>
              <a:t>što</a:t>
            </a:r>
            <a:r>
              <a:rPr lang="en-US" sz="2200" b="1" dirty="0"/>
              <a:t> </a:t>
            </a:r>
            <a:r>
              <a:rPr lang="en-US" sz="2200" b="1" dirty="0" err="1"/>
              <a:t>ga</a:t>
            </a:r>
            <a:r>
              <a:rPr lang="en-US" sz="2200" b="1" dirty="0"/>
              <a:t> </a:t>
            </a:r>
            <a:r>
              <a:rPr lang="en-US" sz="2200" b="1" dirty="0" err="1"/>
              <a:t>rukovalac</a:t>
            </a:r>
            <a:r>
              <a:rPr lang="en-US" sz="2200" b="1" dirty="0"/>
              <a:t> </a:t>
            </a:r>
            <a:r>
              <a:rPr lang="en-US" sz="2200" b="1" dirty="0" err="1"/>
              <a:t>prethodno</a:t>
            </a:r>
            <a:r>
              <a:rPr lang="en-US" sz="2200" b="1" dirty="0"/>
              <a:t> </a:t>
            </a:r>
            <a:r>
              <a:rPr lang="en-US" sz="2200" b="1" dirty="0" err="1"/>
              <a:t>obavesti</a:t>
            </a:r>
            <a:r>
              <a:rPr lang="en-US" sz="2200" b="1" dirty="0"/>
              <a:t>.</a:t>
            </a:r>
          </a:p>
          <a:p>
            <a:r>
              <a:rPr lang="en-US" sz="2200" b="1" dirty="0" err="1"/>
              <a:t>Punovažan</a:t>
            </a:r>
            <a:r>
              <a:rPr lang="en-US" sz="2200" b="1" dirty="0"/>
              <a:t> </a:t>
            </a:r>
            <a:r>
              <a:rPr lang="en-US" sz="2200" b="1" dirty="0" err="1"/>
              <a:t>pristanak</a:t>
            </a:r>
            <a:r>
              <a:rPr lang="en-US" sz="2200" b="1" dirty="0"/>
              <a:t> lice </a:t>
            </a:r>
            <a:r>
              <a:rPr lang="en-US" sz="2200" b="1" dirty="0" err="1"/>
              <a:t>može</a:t>
            </a:r>
            <a:r>
              <a:rPr lang="en-US" sz="2200" b="1" dirty="0"/>
              <a:t> </a:t>
            </a:r>
            <a:r>
              <a:rPr lang="en-US" sz="2200" b="1" dirty="0" err="1"/>
              <a:t>dati</a:t>
            </a:r>
            <a:r>
              <a:rPr lang="en-US" sz="2200" b="1" dirty="0"/>
              <a:t> </a:t>
            </a:r>
            <a:r>
              <a:rPr lang="en-US" sz="2200" b="1" dirty="0" err="1"/>
              <a:t>pismeno</a:t>
            </a:r>
            <a:r>
              <a:rPr lang="en-US" sz="2200" b="1" dirty="0"/>
              <a:t> </a:t>
            </a:r>
            <a:r>
              <a:rPr lang="en-US" sz="2200" b="1" dirty="0" err="1"/>
              <a:t>ili</a:t>
            </a:r>
            <a:r>
              <a:rPr lang="en-US" sz="2200" b="1" dirty="0"/>
              <a:t> </a:t>
            </a:r>
            <a:r>
              <a:rPr lang="en-US" sz="2200" b="1" dirty="0" err="1"/>
              <a:t>usmeno</a:t>
            </a:r>
            <a:r>
              <a:rPr lang="en-US" sz="2200" b="1" dirty="0"/>
              <a:t> </a:t>
            </a:r>
            <a:r>
              <a:rPr lang="en-US" sz="2200" b="1" dirty="0" err="1"/>
              <a:t>na</a:t>
            </a:r>
            <a:r>
              <a:rPr lang="en-US" sz="2200" b="1" dirty="0"/>
              <a:t> </a:t>
            </a:r>
            <a:r>
              <a:rPr lang="en-US" sz="2200" b="1" dirty="0" err="1"/>
              <a:t>zapisnik</a:t>
            </a:r>
            <a:r>
              <a:rPr lang="en-US" sz="2200" b="1" dirty="0"/>
              <a:t>.</a:t>
            </a:r>
          </a:p>
          <a:p>
            <a:r>
              <a:rPr lang="en-US" sz="2200" b="1" dirty="0" err="1"/>
              <a:t>Pristanak</a:t>
            </a:r>
            <a:r>
              <a:rPr lang="en-US" sz="2200" b="1" dirty="0"/>
              <a:t> se </a:t>
            </a:r>
            <a:r>
              <a:rPr lang="en-US" sz="2200" b="1" dirty="0" err="1"/>
              <a:t>može</a:t>
            </a:r>
            <a:r>
              <a:rPr lang="en-US" sz="2200" b="1" dirty="0"/>
              <a:t> </a:t>
            </a:r>
            <a:r>
              <a:rPr lang="en-US" sz="2200" b="1" dirty="0" err="1"/>
              <a:t>dati</a:t>
            </a:r>
            <a:r>
              <a:rPr lang="en-US" sz="2200" b="1" dirty="0"/>
              <a:t> </a:t>
            </a:r>
            <a:r>
              <a:rPr lang="en-US" sz="2200" b="1" dirty="0" err="1"/>
              <a:t>preko</a:t>
            </a:r>
            <a:r>
              <a:rPr lang="en-US" sz="2200" b="1" dirty="0"/>
              <a:t> </a:t>
            </a:r>
            <a:r>
              <a:rPr lang="en-US" sz="2200" b="1" dirty="0" err="1"/>
              <a:t>punomoćnika</a:t>
            </a:r>
            <a:r>
              <a:rPr lang="en-US" sz="2200" b="1" dirty="0"/>
              <a:t>.</a:t>
            </a:r>
          </a:p>
          <a:p>
            <a:r>
              <a:rPr lang="en-US" sz="2200" b="1" dirty="0" err="1"/>
              <a:t>Punomoćje</a:t>
            </a:r>
            <a:r>
              <a:rPr lang="en-US" sz="2200" b="1" dirty="0"/>
              <a:t> mora </a:t>
            </a:r>
            <a:r>
              <a:rPr lang="en-US" sz="2200" b="1" dirty="0" err="1"/>
              <a:t>biti</a:t>
            </a:r>
            <a:r>
              <a:rPr lang="en-US" sz="2200" b="1" dirty="0"/>
              <a:t> </a:t>
            </a:r>
            <a:r>
              <a:rPr lang="en-US" sz="2200" b="1" dirty="0" err="1"/>
              <a:t>overeno</a:t>
            </a:r>
            <a:r>
              <a:rPr lang="en-US" sz="2200" b="1" dirty="0"/>
              <a:t>, </a:t>
            </a:r>
            <a:r>
              <a:rPr lang="en-US" sz="2200" b="1" dirty="0" err="1"/>
              <a:t>izuzev</a:t>
            </a:r>
            <a:r>
              <a:rPr lang="en-US" sz="2200" b="1" dirty="0"/>
              <a:t> </a:t>
            </a:r>
            <a:r>
              <a:rPr lang="en-US" sz="2200" b="1" dirty="0" err="1"/>
              <a:t>ako</a:t>
            </a:r>
            <a:r>
              <a:rPr lang="en-US" sz="2200" b="1" dirty="0"/>
              <a:t> </a:t>
            </a:r>
            <a:r>
              <a:rPr lang="en-US" sz="2200" b="1" dirty="0" err="1"/>
              <a:t>zakonom</a:t>
            </a:r>
            <a:r>
              <a:rPr lang="en-US" sz="2200" b="1" dirty="0"/>
              <a:t> </a:t>
            </a:r>
            <a:r>
              <a:rPr lang="en-US" sz="2200" b="1" dirty="0" err="1"/>
              <a:t>nije</a:t>
            </a:r>
            <a:r>
              <a:rPr lang="en-US" sz="2200" b="1" dirty="0"/>
              <a:t> </a:t>
            </a:r>
            <a:r>
              <a:rPr lang="en-US" sz="2200" b="1" dirty="0" err="1"/>
              <a:t>propisano</a:t>
            </a:r>
            <a:r>
              <a:rPr lang="en-US" sz="2200" b="1" dirty="0"/>
              <a:t> </a:t>
            </a:r>
            <a:r>
              <a:rPr lang="en-US" sz="2200" b="1" dirty="0" err="1"/>
              <a:t>drukčije</a:t>
            </a:r>
            <a:r>
              <a:rPr lang="en-US" sz="2200" b="1" dirty="0"/>
              <a:t>.</a:t>
            </a:r>
          </a:p>
          <a:p>
            <a:r>
              <a:rPr lang="en-US" sz="2200" b="1" dirty="0" err="1"/>
              <a:t>Pristanak</a:t>
            </a:r>
            <a:r>
              <a:rPr lang="en-US" sz="2200" b="1" dirty="0"/>
              <a:t> </a:t>
            </a:r>
            <a:r>
              <a:rPr lang="en-US" sz="2200" b="1" dirty="0" err="1"/>
              <a:t>za</a:t>
            </a:r>
            <a:r>
              <a:rPr lang="en-US" sz="2200" b="1" dirty="0"/>
              <a:t> lice </a:t>
            </a:r>
            <a:r>
              <a:rPr lang="en-US" sz="2200" b="1" dirty="0" err="1"/>
              <a:t>koje</a:t>
            </a:r>
            <a:r>
              <a:rPr lang="en-US" sz="2200" b="1" dirty="0"/>
              <a:t> </a:t>
            </a:r>
            <a:r>
              <a:rPr lang="en-US" sz="2200" b="1" dirty="0" err="1"/>
              <a:t>nije</a:t>
            </a:r>
            <a:r>
              <a:rPr lang="en-US" sz="2200" b="1" dirty="0"/>
              <a:t> </a:t>
            </a:r>
            <a:r>
              <a:rPr lang="en-US" sz="2200" b="1" dirty="0" err="1"/>
              <a:t>sposobno</a:t>
            </a:r>
            <a:r>
              <a:rPr lang="en-US" sz="2200" b="1" dirty="0"/>
              <a:t> </a:t>
            </a:r>
            <a:r>
              <a:rPr lang="en-US" sz="2200" b="1" dirty="0" err="1"/>
              <a:t>za</a:t>
            </a:r>
            <a:r>
              <a:rPr lang="en-US" sz="2200" b="1" dirty="0"/>
              <a:t> </a:t>
            </a:r>
            <a:r>
              <a:rPr lang="en-US" sz="2200" b="1" dirty="0" err="1"/>
              <a:t>davanje</a:t>
            </a:r>
            <a:r>
              <a:rPr lang="en-US" sz="2200" b="1" dirty="0"/>
              <a:t> </a:t>
            </a:r>
            <a:r>
              <a:rPr lang="en-US" sz="2200" b="1" dirty="0" err="1"/>
              <a:t>pristanka</a:t>
            </a:r>
            <a:r>
              <a:rPr lang="en-US" sz="2200" b="1" dirty="0"/>
              <a:t> </a:t>
            </a:r>
            <a:r>
              <a:rPr lang="en-US" sz="2200" b="1" dirty="0" err="1"/>
              <a:t>daje</a:t>
            </a:r>
            <a:r>
              <a:rPr lang="en-US" sz="2200" b="1" dirty="0"/>
              <a:t> </a:t>
            </a:r>
            <a:r>
              <a:rPr lang="en-US" sz="2200" b="1" dirty="0" err="1"/>
              <a:t>zakonski</a:t>
            </a:r>
            <a:r>
              <a:rPr lang="en-US" sz="2200" b="1" dirty="0"/>
              <a:t> </a:t>
            </a:r>
            <a:r>
              <a:rPr lang="en-US" sz="2200" b="1" dirty="0" err="1"/>
              <a:t>zastupnik</a:t>
            </a:r>
            <a:r>
              <a:rPr lang="en-US" sz="2200" b="1" dirty="0"/>
              <a:t> </a:t>
            </a:r>
            <a:r>
              <a:rPr lang="en-US" sz="2200" b="1" dirty="0" err="1"/>
              <a:t>ili</a:t>
            </a:r>
            <a:r>
              <a:rPr lang="en-US" sz="2200" b="1" dirty="0"/>
              <a:t> </a:t>
            </a:r>
            <a:r>
              <a:rPr lang="en-US" sz="2200" b="1" dirty="0" err="1"/>
              <a:t>staralac</a:t>
            </a:r>
            <a:r>
              <a:rPr lang="en-US" sz="2200" b="1" dirty="0"/>
              <a:t>.</a:t>
            </a:r>
          </a:p>
          <a:p>
            <a:r>
              <a:rPr lang="en-US" sz="2200" b="1" dirty="0" err="1"/>
              <a:t>Pristanak</a:t>
            </a:r>
            <a:r>
              <a:rPr lang="en-US" sz="2200" b="1" dirty="0"/>
              <a:t> </a:t>
            </a:r>
            <a:r>
              <a:rPr lang="en-US" sz="2200" b="1" dirty="0" err="1"/>
              <a:t>za</a:t>
            </a:r>
            <a:r>
              <a:rPr lang="en-US" sz="2200" b="1" dirty="0"/>
              <a:t> </a:t>
            </a:r>
            <a:r>
              <a:rPr lang="en-US" sz="2200" b="1" dirty="0" err="1"/>
              <a:t>obradu</a:t>
            </a:r>
            <a:r>
              <a:rPr lang="en-US" sz="2200" b="1" dirty="0"/>
              <a:t> </a:t>
            </a:r>
            <a:r>
              <a:rPr lang="en-US" sz="2200" b="1" dirty="0" err="1"/>
              <a:t>podataka</a:t>
            </a:r>
            <a:r>
              <a:rPr lang="en-US" sz="2200" b="1" dirty="0"/>
              <a:t> o </a:t>
            </a:r>
            <a:r>
              <a:rPr lang="en-US" sz="2200" b="1" dirty="0" err="1"/>
              <a:t>licu</a:t>
            </a:r>
            <a:r>
              <a:rPr lang="en-US" sz="2200" b="1" dirty="0"/>
              <a:t> </a:t>
            </a:r>
            <a:r>
              <a:rPr lang="en-US" sz="2200" b="1" dirty="0" err="1"/>
              <a:t>koje</a:t>
            </a:r>
            <a:r>
              <a:rPr lang="en-US" sz="2200" b="1" dirty="0"/>
              <a:t> je </a:t>
            </a:r>
            <a:r>
              <a:rPr lang="en-US" sz="2200" b="1" dirty="0" err="1"/>
              <a:t>umrlo</a:t>
            </a:r>
            <a:r>
              <a:rPr lang="en-US" sz="2200" b="1" dirty="0"/>
              <a:t> </a:t>
            </a:r>
            <a:r>
              <a:rPr lang="en-US" sz="2200" b="1" dirty="0" err="1"/>
              <a:t>mogu</a:t>
            </a:r>
            <a:r>
              <a:rPr lang="en-US" sz="2200" b="1" dirty="0"/>
              <a:t> </a:t>
            </a:r>
            <a:r>
              <a:rPr lang="en-US" sz="2200" b="1" dirty="0" err="1"/>
              <a:t>dati</a:t>
            </a:r>
            <a:r>
              <a:rPr lang="en-US" sz="2200" b="1" dirty="0"/>
              <a:t> </a:t>
            </a:r>
            <a:r>
              <a:rPr lang="en-US" sz="2200" b="1" dirty="0" err="1"/>
              <a:t>supružnik</a:t>
            </a:r>
            <a:r>
              <a:rPr lang="en-US" sz="2200" b="1" dirty="0"/>
              <a:t>, </a:t>
            </a:r>
            <a:r>
              <a:rPr lang="en-US" sz="2200" b="1" dirty="0" err="1"/>
              <a:t>deca</a:t>
            </a:r>
            <a:r>
              <a:rPr lang="en-US" sz="2200" b="1" dirty="0"/>
              <a:t> </a:t>
            </a:r>
            <a:r>
              <a:rPr lang="en-US" sz="2200" b="1" dirty="0" err="1"/>
              <a:t>sa</a:t>
            </a:r>
            <a:r>
              <a:rPr lang="en-US" sz="2200" b="1" dirty="0"/>
              <a:t> </a:t>
            </a:r>
            <a:r>
              <a:rPr lang="en-US" sz="2200" b="1" dirty="0" err="1"/>
              <a:t>navršenih</a:t>
            </a:r>
            <a:r>
              <a:rPr lang="en-US" sz="2200" b="1" dirty="0"/>
              <a:t> 15 </a:t>
            </a:r>
            <a:r>
              <a:rPr lang="en-US" sz="2200" b="1" dirty="0" err="1"/>
              <a:t>godina</a:t>
            </a:r>
            <a:r>
              <a:rPr lang="en-US" sz="2200" b="1" dirty="0"/>
              <a:t> </a:t>
            </a:r>
            <a:r>
              <a:rPr lang="en-US" sz="2200" b="1" dirty="0" err="1"/>
              <a:t>života</a:t>
            </a:r>
            <a:r>
              <a:rPr lang="en-US" sz="2200" b="1" dirty="0"/>
              <a:t>, </a:t>
            </a:r>
            <a:r>
              <a:rPr lang="en-US" sz="2200" b="1" dirty="0" err="1"/>
              <a:t>roditelji</a:t>
            </a:r>
            <a:r>
              <a:rPr lang="en-US" sz="2200" b="1" dirty="0"/>
              <a:t>, </a:t>
            </a:r>
            <a:r>
              <a:rPr lang="en-US" sz="2200" b="1" dirty="0" err="1"/>
              <a:t>braća</a:t>
            </a:r>
            <a:r>
              <a:rPr lang="en-US" sz="2200" b="1" dirty="0"/>
              <a:t> </a:t>
            </a:r>
            <a:r>
              <a:rPr lang="en-US" sz="2200" b="1" dirty="0" err="1"/>
              <a:t>i</a:t>
            </a:r>
            <a:r>
              <a:rPr lang="en-US" sz="2200" b="1" dirty="0"/>
              <a:t> </a:t>
            </a:r>
            <a:r>
              <a:rPr lang="en-US" sz="2200" b="1" dirty="0" err="1"/>
              <a:t>sestre</a:t>
            </a:r>
            <a:r>
              <a:rPr lang="en-US" sz="2200" b="1" dirty="0"/>
              <a:t>, </a:t>
            </a:r>
            <a:r>
              <a:rPr lang="en-US" sz="2200" b="1" dirty="0" err="1"/>
              <a:t>odnosno</a:t>
            </a:r>
            <a:r>
              <a:rPr lang="en-US" sz="2200" b="1" dirty="0"/>
              <a:t> </a:t>
            </a:r>
            <a:r>
              <a:rPr lang="en-US" sz="2200" b="1" dirty="0" err="1"/>
              <a:t>zakonski</a:t>
            </a:r>
            <a:r>
              <a:rPr lang="en-US" sz="2200" b="1" dirty="0"/>
              <a:t> </a:t>
            </a:r>
            <a:r>
              <a:rPr lang="en-US" sz="2200" b="1" dirty="0" err="1"/>
              <a:t>naslednik</a:t>
            </a:r>
            <a:r>
              <a:rPr lang="en-US" sz="2200" b="1" dirty="0"/>
              <a:t> </a:t>
            </a:r>
            <a:r>
              <a:rPr lang="en-US" sz="2200" b="1" dirty="0" err="1"/>
              <a:t>ili</a:t>
            </a:r>
            <a:r>
              <a:rPr lang="en-US" sz="2200" b="1" dirty="0"/>
              <a:t> lice </a:t>
            </a:r>
            <a:r>
              <a:rPr lang="en-US" sz="2200" b="1" dirty="0" err="1"/>
              <a:t>koje</a:t>
            </a:r>
            <a:r>
              <a:rPr lang="en-US" sz="2200" b="1" dirty="0"/>
              <a:t> je </a:t>
            </a:r>
            <a:r>
              <a:rPr lang="en-US" sz="2200" b="1" dirty="0" err="1"/>
              <a:t>za</a:t>
            </a:r>
            <a:r>
              <a:rPr lang="en-US" sz="2200" b="1" dirty="0"/>
              <a:t> to </a:t>
            </a:r>
            <a:r>
              <a:rPr lang="en-US" sz="2200" b="1" dirty="0" err="1"/>
              <a:t>odredio</a:t>
            </a:r>
            <a:r>
              <a:rPr lang="en-US" sz="2200" b="1" dirty="0"/>
              <a:t> </a:t>
            </a:r>
            <a:r>
              <a:rPr lang="en-US" sz="2200" b="1" dirty="0" err="1"/>
              <a:t>umrli</a:t>
            </a:r>
            <a:r>
              <a:rPr lang="en-US" sz="2200" b="1" dirty="0"/>
              <a:t>.</a:t>
            </a:r>
          </a:p>
          <a:p>
            <a:r>
              <a:rPr lang="en-US" sz="2200" b="1" dirty="0" err="1"/>
              <a:t>Pristanak</a:t>
            </a:r>
            <a:r>
              <a:rPr lang="en-US" sz="2200" b="1" dirty="0"/>
              <a:t> se </a:t>
            </a:r>
            <a:r>
              <a:rPr lang="en-US" sz="2200" b="1" dirty="0" err="1"/>
              <a:t>može</a:t>
            </a:r>
            <a:r>
              <a:rPr lang="en-US" sz="2200" b="1" dirty="0"/>
              <a:t> </a:t>
            </a:r>
            <a:r>
              <a:rPr lang="en-US" sz="2200" b="1" dirty="0" err="1"/>
              <a:t>opozvati</a:t>
            </a:r>
            <a:r>
              <a:rPr lang="en-US" sz="2200" b="1" dirty="0"/>
              <a:t>.</a:t>
            </a:r>
          </a:p>
          <a:p>
            <a:r>
              <a:rPr lang="en-US" sz="2200" b="1" dirty="0" err="1"/>
              <a:t>Obrada</a:t>
            </a:r>
            <a:r>
              <a:rPr lang="en-US" sz="2200" b="1" dirty="0"/>
              <a:t> </a:t>
            </a:r>
            <a:r>
              <a:rPr lang="en-US" sz="2200" b="1" dirty="0" err="1"/>
              <a:t>podataka</a:t>
            </a:r>
            <a:r>
              <a:rPr lang="en-US" sz="2200" b="1" dirty="0"/>
              <a:t> je </a:t>
            </a:r>
            <a:r>
              <a:rPr lang="en-US" sz="2200" b="1" dirty="0" err="1"/>
              <a:t>nedozvoljena</a:t>
            </a:r>
            <a:r>
              <a:rPr lang="en-US" sz="2200" b="1" dirty="0"/>
              <a:t> </a:t>
            </a:r>
            <a:r>
              <a:rPr lang="en-US" sz="2200" b="1" dirty="0" err="1"/>
              <a:t>posle</a:t>
            </a:r>
            <a:r>
              <a:rPr lang="en-US" sz="2200" b="1" dirty="0"/>
              <a:t> </a:t>
            </a:r>
            <a:r>
              <a:rPr lang="en-US" sz="2200" b="1" dirty="0" err="1"/>
              <a:t>opoziva</a:t>
            </a:r>
            <a:r>
              <a:rPr lang="en-US" sz="2200" b="1" dirty="0"/>
              <a:t> </a:t>
            </a:r>
            <a:r>
              <a:rPr lang="en-US" sz="2200" b="1" dirty="0" err="1"/>
              <a:t>pristanka</a:t>
            </a:r>
            <a:r>
              <a:rPr lang="en-US" sz="2400" b="1" dirty="0"/>
              <a:t> </a:t>
            </a:r>
          </a:p>
        </p:txBody>
      </p:sp>
    </p:spTree>
    <p:extLst>
      <p:ext uri="{BB962C8B-B14F-4D97-AF65-F5344CB8AC3E}">
        <p14:creationId xmlns:p14="http://schemas.microsoft.com/office/powerpoint/2010/main" val="257436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Obrada</a:t>
            </a:r>
            <a:r>
              <a:rPr lang="en-US" dirty="0"/>
              <a:t> bez </a:t>
            </a:r>
            <a:r>
              <a:rPr lang="en-US" dirty="0" err="1"/>
              <a:t>pristanka</a:t>
            </a:r>
            <a:endParaRPr lang="en-US" dirty="0"/>
          </a:p>
        </p:txBody>
      </p:sp>
      <p:sp>
        <p:nvSpPr>
          <p:cNvPr id="3" name="Text Placeholder 2"/>
          <p:cNvSpPr>
            <a:spLocks noGrp="1"/>
          </p:cNvSpPr>
          <p:nvPr>
            <p:ph type="body" sz="quarter" idx="10"/>
          </p:nvPr>
        </p:nvSpPr>
        <p:spPr/>
        <p:txBody>
          <a:bodyPr/>
          <a:lstStyle/>
          <a:p>
            <a:r>
              <a:rPr lang="en-US" sz="2400" b="1" dirty="0" err="1"/>
              <a:t>Obrada</a:t>
            </a:r>
            <a:r>
              <a:rPr lang="en-US" sz="2400" b="1" dirty="0"/>
              <a:t> bez </a:t>
            </a:r>
            <a:r>
              <a:rPr lang="en-US" sz="2400" b="1" dirty="0" err="1"/>
              <a:t>pristanka</a:t>
            </a:r>
            <a:r>
              <a:rPr lang="en-US" sz="2400" b="1" dirty="0"/>
              <a:t> je </a:t>
            </a:r>
            <a:r>
              <a:rPr lang="en-US" sz="2400" b="1" dirty="0" err="1"/>
              <a:t>dozvoljena</a:t>
            </a:r>
            <a:r>
              <a:rPr lang="en-US" sz="2400" b="1" dirty="0"/>
              <a:t>:</a:t>
            </a:r>
          </a:p>
          <a:p>
            <a:r>
              <a:rPr lang="en-US" sz="2400" b="1" dirty="0"/>
              <a:t>1) da bi se </a:t>
            </a:r>
            <a:r>
              <a:rPr lang="en-US" sz="2400" b="1" dirty="0" err="1"/>
              <a:t>ostvarili</a:t>
            </a:r>
            <a:r>
              <a:rPr lang="en-US" sz="2400" b="1" dirty="0"/>
              <a:t> </a:t>
            </a:r>
            <a:r>
              <a:rPr lang="en-US" sz="2400" b="1" dirty="0" err="1"/>
              <a:t>ili</a:t>
            </a:r>
            <a:r>
              <a:rPr lang="en-US" sz="2400" b="1" dirty="0"/>
              <a:t> </a:t>
            </a:r>
            <a:r>
              <a:rPr lang="en-US" sz="2400" b="1" dirty="0" err="1"/>
              <a:t>zaštitili</a:t>
            </a:r>
            <a:r>
              <a:rPr lang="en-US" sz="2400" b="1" dirty="0"/>
              <a:t> </a:t>
            </a:r>
            <a:r>
              <a:rPr lang="en-US" sz="2400" b="1" dirty="0" err="1"/>
              <a:t>životno</a:t>
            </a:r>
            <a:r>
              <a:rPr lang="en-US" sz="2400" b="1" dirty="0"/>
              <a:t> </a:t>
            </a:r>
            <a:r>
              <a:rPr lang="en-US" sz="2400" b="1" dirty="0" err="1"/>
              <a:t>važni</a:t>
            </a:r>
            <a:r>
              <a:rPr lang="en-US" sz="2400" b="1" dirty="0"/>
              <a:t> </a:t>
            </a:r>
            <a:r>
              <a:rPr lang="en-US" sz="2400" b="1" dirty="0" err="1"/>
              <a:t>interesi</a:t>
            </a:r>
            <a:r>
              <a:rPr lang="en-US" sz="2400" b="1" dirty="0"/>
              <a:t> </a:t>
            </a:r>
            <a:r>
              <a:rPr lang="en-US" sz="2400" b="1" dirty="0" err="1"/>
              <a:t>lica</a:t>
            </a:r>
            <a:r>
              <a:rPr lang="en-US" sz="2400" b="1" dirty="0"/>
              <a:t> </a:t>
            </a:r>
            <a:r>
              <a:rPr lang="en-US" sz="2400" b="1" dirty="0" err="1"/>
              <a:t>ili</a:t>
            </a:r>
            <a:r>
              <a:rPr lang="en-US" sz="2400" b="1" dirty="0"/>
              <a:t> </a:t>
            </a:r>
            <a:r>
              <a:rPr lang="en-US" sz="2400" b="1" dirty="0" err="1"/>
              <a:t>drugog</a:t>
            </a:r>
            <a:r>
              <a:rPr lang="en-US" sz="2400" b="1" dirty="0"/>
              <a:t> </a:t>
            </a:r>
            <a:r>
              <a:rPr lang="en-US" sz="2400" b="1" dirty="0" err="1"/>
              <a:t>lica</a:t>
            </a:r>
            <a:r>
              <a:rPr lang="en-US" sz="2400" b="1" dirty="0"/>
              <a:t>, a </a:t>
            </a:r>
            <a:r>
              <a:rPr lang="en-US" sz="2400" b="1" dirty="0" err="1"/>
              <a:t>posebno</a:t>
            </a:r>
            <a:r>
              <a:rPr lang="en-US" sz="2400" b="1" dirty="0"/>
              <a:t> </a:t>
            </a:r>
            <a:r>
              <a:rPr lang="en-US" sz="2400" b="1" dirty="0" err="1"/>
              <a:t>život</a:t>
            </a:r>
            <a:r>
              <a:rPr lang="en-US" sz="2400" b="1" dirty="0"/>
              <a:t>, </a:t>
            </a:r>
            <a:r>
              <a:rPr lang="en-US" sz="2400" b="1" dirty="0" err="1"/>
              <a:t>zdravlje</a:t>
            </a:r>
            <a:r>
              <a:rPr lang="en-US" sz="2400" b="1" dirty="0"/>
              <a:t> </a:t>
            </a:r>
            <a:r>
              <a:rPr lang="en-US" sz="2400" b="1" dirty="0" err="1"/>
              <a:t>i</a:t>
            </a:r>
            <a:r>
              <a:rPr lang="en-US" sz="2400" b="1" dirty="0"/>
              <a:t> </a:t>
            </a:r>
            <a:r>
              <a:rPr lang="en-US" sz="2400" b="1" dirty="0" err="1"/>
              <a:t>fizički</a:t>
            </a:r>
            <a:r>
              <a:rPr lang="en-US" sz="2400" b="1" dirty="0"/>
              <a:t> </a:t>
            </a:r>
            <a:r>
              <a:rPr lang="en-US" sz="2400" b="1" dirty="0" err="1"/>
              <a:t>integritet</a:t>
            </a:r>
            <a:r>
              <a:rPr lang="en-US" sz="2400" b="1" dirty="0"/>
              <a:t>;</a:t>
            </a:r>
          </a:p>
          <a:p>
            <a:r>
              <a:rPr lang="en-US" sz="2400" b="1" dirty="0"/>
              <a:t>2) u </a:t>
            </a:r>
            <a:r>
              <a:rPr lang="en-US" sz="2400" b="1" dirty="0" err="1"/>
              <a:t>svrhu</a:t>
            </a:r>
            <a:r>
              <a:rPr lang="en-US" sz="2400" b="1" dirty="0"/>
              <a:t> </a:t>
            </a:r>
            <a:r>
              <a:rPr lang="en-US" sz="2400" b="1" dirty="0" err="1"/>
              <a:t>izvršenja</a:t>
            </a:r>
            <a:r>
              <a:rPr lang="en-US" sz="2400" b="1" dirty="0"/>
              <a:t> </a:t>
            </a:r>
            <a:r>
              <a:rPr lang="en-US" sz="2400" b="1" dirty="0" err="1"/>
              <a:t>obaveza</a:t>
            </a:r>
            <a:r>
              <a:rPr lang="en-US" sz="2400" b="1" dirty="0"/>
              <a:t> </a:t>
            </a:r>
            <a:r>
              <a:rPr lang="en-US" sz="2400" b="1" dirty="0" err="1"/>
              <a:t>određenih</a:t>
            </a:r>
            <a:r>
              <a:rPr lang="en-US" sz="2400" b="1" dirty="0"/>
              <a:t> </a:t>
            </a:r>
            <a:r>
              <a:rPr lang="en-US" sz="2400" b="1" dirty="0" err="1"/>
              <a:t>zakonom</a:t>
            </a:r>
            <a:r>
              <a:rPr lang="en-US" sz="2400" b="1" dirty="0"/>
              <a:t>, </a:t>
            </a:r>
            <a:r>
              <a:rPr lang="en-US" sz="2400" b="1" dirty="0" err="1"/>
              <a:t>aktom</a:t>
            </a:r>
            <a:r>
              <a:rPr lang="en-US" sz="2400" b="1" dirty="0"/>
              <a:t> </a:t>
            </a:r>
            <a:r>
              <a:rPr lang="en-US" sz="2400" b="1" dirty="0" err="1"/>
              <a:t>donetim</a:t>
            </a:r>
            <a:r>
              <a:rPr lang="en-US" sz="2400" b="1" dirty="0"/>
              <a:t> u </a:t>
            </a:r>
            <a:r>
              <a:rPr lang="en-US" sz="2400" b="1" dirty="0" err="1"/>
              <a:t>skladu</a:t>
            </a:r>
            <a:r>
              <a:rPr lang="en-US" sz="2400" b="1" dirty="0"/>
              <a:t> </a:t>
            </a:r>
            <a:r>
              <a:rPr lang="en-US" sz="2400" b="1" dirty="0" err="1"/>
              <a:t>sa</a:t>
            </a:r>
            <a:r>
              <a:rPr lang="en-US" sz="2400" b="1" dirty="0"/>
              <a:t> </a:t>
            </a:r>
            <a:r>
              <a:rPr lang="en-US" sz="2400" b="1" dirty="0" err="1"/>
              <a:t>zakonom</a:t>
            </a:r>
            <a:r>
              <a:rPr lang="en-US" sz="2400" b="1" dirty="0"/>
              <a:t> </a:t>
            </a:r>
            <a:r>
              <a:rPr lang="en-US" sz="2400" b="1" dirty="0" err="1"/>
              <a:t>ili</a:t>
            </a:r>
            <a:r>
              <a:rPr lang="en-US" sz="2400" b="1" dirty="0"/>
              <a:t> </a:t>
            </a:r>
            <a:r>
              <a:rPr lang="en-US" sz="2400" b="1" dirty="0" err="1"/>
              <a:t>ugovorom</a:t>
            </a:r>
            <a:r>
              <a:rPr lang="en-US" sz="2400" b="1" dirty="0"/>
              <a:t> </a:t>
            </a:r>
            <a:r>
              <a:rPr lang="en-US" sz="2400" b="1" dirty="0" err="1"/>
              <a:t>zaključenim</a:t>
            </a:r>
            <a:r>
              <a:rPr lang="en-US" sz="2400" b="1" dirty="0"/>
              <a:t> </a:t>
            </a:r>
            <a:r>
              <a:rPr lang="en-US" sz="2400" b="1" dirty="0" err="1"/>
              <a:t>između</a:t>
            </a:r>
            <a:r>
              <a:rPr lang="en-US" sz="2400" b="1" dirty="0"/>
              <a:t> </a:t>
            </a:r>
            <a:r>
              <a:rPr lang="en-US" sz="2400" b="1" dirty="0" err="1"/>
              <a:t>lica</a:t>
            </a:r>
            <a:r>
              <a:rPr lang="en-US" sz="2400" b="1" dirty="0"/>
              <a:t> </a:t>
            </a:r>
            <a:r>
              <a:rPr lang="en-US" sz="2400" b="1" dirty="0" err="1"/>
              <a:t>i</a:t>
            </a:r>
            <a:r>
              <a:rPr lang="en-US" sz="2400" b="1" dirty="0"/>
              <a:t> </a:t>
            </a:r>
            <a:r>
              <a:rPr lang="en-US" sz="2400" b="1" dirty="0" err="1"/>
              <a:t>rukovaoca</a:t>
            </a:r>
            <a:r>
              <a:rPr lang="en-US" sz="2400" b="1" dirty="0"/>
              <a:t>, </a:t>
            </a:r>
            <a:r>
              <a:rPr lang="en-US" sz="2400" b="1" dirty="0" err="1"/>
              <a:t>kao</a:t>
            </a:r>
            <a:r>
              <a:rPr lang="en-US" sz="2400" b="1" dirty="0"/>
              <a:t> </a:t>
            </a:r>
            <a:r>
              <a:rPr lang="en-US" sz="2400" b="1" dirty="0" err="1"/>
              <a:t>i</a:t>
            </a:r>
            <a:r>
              <a:rPr lang="en-US" sz="2400" b="1" dirty="0"/>
              <a:t> </a:t>
            </a:r>
            <a:r>
              <a:rPr lang="en-US" sz="2400" b="1" dirty="0" err="1"/>
              <a:t>radi</a:t>
            </a:r>
            <a:r>
              <a:rPr lang="en-US" sz="2400" b="1" dirty="0"/>
              <a:t> </a:t>
            </a:r>
            <a:r>
              <a:rPr lang="en-US" sz="2400" b="1" dirty="0" err="1"/>
              <a:t>pripreme</a:t>
            </a:r>
            <a:r>
              <a:rPr lang="en-US" sz="2400" b="1" dirty="0"/>
              <a:t> </a:t>
            </a:r>
            <a:r>
              <a:rPr lang="en-US" sz="2400" b="1" dirty="0" err="1"/>
              <a:t>zaključenja</a:t>
            </a:r>
            <a:r>
              <a:rPr lang="en-US" sz="2400" b="1" dirty="0"/>
              <a:t> </a:t>
            </a:r>
            <a:r>
              <a:rPr lang="en-US" sz="2400" b="1" dirty="0" err="1"/>
              <a:t>ugovora</a:t>
            </a:r>
            <a:r>
              <a:rPr lang="en-US" sz="2400" b="1" dirty="0"/>
              <a:t>;</a:t>
            </a:r>
          </a:p>
          <a:p>
            <a:r>
              <a:rPr lang="en-US" sz="2400" b="1" dirty="0"/>
              <a:t>3) u </a:t>
            </a:r>
            <a:r>
              <a:rPr lang="en-US" sz="2400" b="1" dirty="0" err="1"/>
              <a:t>svrhu</a:t>
            </a:r>
            <a:r>
              <a:rPr lang="en-US" sz="2400" b="1" dirty="0"/>
              <a:t> </a:t>
            </a:r>
            <a:r>
              <a:rPr lang="en-US" sz="2400" b="1" dirty="0" err="1"/>
              <a:t>prikupljanja</a:t>
            </a:r>
            <a:r>
              <a:rPr lang="en-US" sz="2400" b="1" dirty="0"/>
              <a:t> </a:t>
            </a:r>
            <a:r>
              <a:rPr lang="en-US" sz="2400" b="1" dirty="0" err="1"/>
              <a:t>sredstava</a:t>
            </a:r>
            <a:r>
              <a:rPr lang="en-US" sz="2400" b="1" dirty="0"/>
              <a:t> </a:t>
            </a:r>
            <a:r>
              <a:rPr lang="en-US" sz="2400" b="1" dirty="0" err="1"/>
              <a:t>za</a:t>
            </a:r>
            <a:r>
              <a:rPr lang="en-US" sz="2400" b="1" dirty="0"/>
              <a:t> </a:t>
            </a:r>
            <a:r>
              <a:rPr lang="en-US" sz="2400" b="1" dirty="0" err="1"/>
              <a:t>humanitarne</a:t>
            </a:r>
            <a:r>
              <a:rPr lang="en-US" sz="2400" b="1" dirty="0"/>
              <a:t> </a:t>
            </a:r>
            <a:r>
              <a:rPr lang="en-US" sz="2400" b="1" dirty="0" err="1"/>
              <a:t>potrebe</a:t>
            </a:r>
            <a:r>
              <a:rPr lang="en-US" sz="2400" b="1" dirty="0"/>
              <a:t>;</a:t>
            </a:r>
          </a:p>
          <a:p>
            <a:r>
              <a:rPr lang="en-US" sz="2400" b="1" dirty="0"/>
              <a:t>4) u </a:t>
            </a:r>
            <a:r>
              <a:rPr lang="en-US" sz="2400" b="1" dirty="0" err="1"/>
              <a:t>drugim</a:t>
            </a:r>
            <a:r>
              <a:rPr lang="en-US" sz="2400" b="1" dirty="0"/>
              <a:t> </a:t>
            </a:r>
            <a:r>
              <a:rPr lang="en-US" sz="2400" b="1" dirty="0" err="1"/>
              <a:t>slučajevima</a:t>
            </a:r>
            <a:r>
              <a:rPr lang="en-US" sz="2400" b="1" dirty="0"/>
              <a:t> </a:t>
            </a:r>
            <a:r>
              <a:rPr lang="en-US" sz="2400" b="1" dirty="0" err="1"/>
              <a:t>određenim</a:t>
            </a:r>
            <a:r>
              <a:rPr lang="en-US" sz="2400" b="1" dirty="0"/>
              <a:t> </a:t>
            </a:r>
            <a:r>
              <a:rPr lang="en-US" sz="2400" b="1" dirty="0" err="1"/>
              <a:t>ovim</a:t>
            </a:r>
            <a:r>
              <a:rPr lang="en-US" sz="2400" b="1" dirty="0"/>
              <a:t> </a:t>
            </a:r>
            <a:r>
              <a:rPr lang="en-US" sz="2400" b="1" dirty="0" err="1"/>
              <a:t>zakonom</a:t>
            </a:r>
            <a:r>
              <a:rPr lang="en-US" sz="2400" b="1" dirty="0"/>
              <a:t>, </a:t>
            </a:r>
            <a:r>
              <a:rPr lang="en-US" sz="2400" b="1" dirty="0" err="1"/>
              <a:t>radi</a:t>
            </a:r>
            <a:r>
              <a:rPr lang="en-US" sz="2400" b="1" dirty="0"/>
              <a:t> </a:t>
            </a:r>
            <a:r>
              <a:rPr lang="en-US" sz="2400" b="1" dirty="0" err="1"/>
              <a:t>ostvarenja</a:t>
            </a:r>
            <a:r>
              <a:rPr lang="en-US" sz="2400" b="1" dirty="0"/>
              <a:t> </a:t>
            </a:r>
            <a:r>
              <a:rPr lang="en-US" sz="2400" b="1" dirty="0" err="1"/>
              <a:t>pretežnog</a:t>
            </a:r>
            <a:r>
              <a:rPr lang="en-US" sz="2400" b="1" dirty="0"/>
              <a:t> </a:t>
            </a:r>
            <a:r>
              <a:rPr lang="en-US" sz="2400" b="1" dirty="0" err="1"/>
              <a:t>opravdanog</a:t>
            </a:r>
            <a:r>
              <a:rPr lang="en-US" sz="2400" b="1" dirty="0"/>
              <a:t> </a:t>
            </a:r>
            <a:r>
              <a:rPr lang="en-US" sz="2400" b="1" dirty="0" err="1"/>
              <a:t>interesa</a:t>
            </a:r>
            <a:r>
              <a:rPr lang="en-US" sz="2400" b="1" dirty="0"/>
              <a:t> </a:t>
            </a:r>
            <a:r>
              <a:rPr lang="en-US" sz="2400" b="1" dirty="0" err="1"/>
              <a:t>lica</a:t>
            </a:r>
            <a:r>
              <a:rPr lang="en-US" sz="2400" b="1" dirty="0"/>
              <a:t>, </a:t>
            </a:r>
            <a:r>
              <a:rPr lang="en-US" sz="2400" b="1" dirty="0" err="1"/>
              <a:t>rukovaoca</a:t>
            </a:r>
            <a:r>
              <a:rPr lang="en-US" sz="2400" b="1" dirty="0"/>
              <a:t> </a:t>
            </a:r>
            <a:r>
              <a:rPr lang="en-US" sz="2400" b="1" dirty="0" err="1"/>
              <a:t>ili</a:t>
            </a:r>
            <a:r>
              <a:rPr lang="en-US" sz="2400" b="1" dirty="0"/>
              <a:t> </a:t>
            </a:r>
            <a:r>
              <a:rPr lang="en-US" sz="2400" b="1" dirty="0" err="1"/>
              <a:t>korisnika</a:t>
            </a:r>
            <a:r>
              <a:rPr lang="en-US" sz="2400" b="1" dirty="0"/>
              <a:t>;</a:t>
            </a:r>
          </a:p>
          <a:p>
            <a:r>
              <a:rPr lang="en-US" sz="2400" b="1" dirty="0"/>
              <a:t>5) od </a:t>
            </a:r>
            <a:r>
              <a:rPr lang="en-US" sz="2400" b="1" dirty="0" err="1"/>
              <a:t>strane</a:t>
            </a:r>
            <a:r>
              <a:rPr lang="en-US" sz="2400" b="1" dirty="0"/>
              <a:t> organa </a:t>
            </a:r>
            <a:r>
              <a:rPr lang="en-US" sz="2400" b="1" dirty="0" err="1"/>
              <a:t>vlasti</a:t>
            </a:r>
            <a:r>
              <a:rPr lang="en-US" sz="2400" b="1" dirty="0"/>
              <a:t>, u </a:t>
            </a:r>
            <a:r>
              <a:rPr lang="en-US" sz="2400" b="1" dirty="0" err="1"/>
              <a:t>skladu</a:t>
            </a:r>
            <a:r>
              <a:rPr lang="en-US" sz="2400" b="1" dirty="0"/>
              <a:t> </a:t>
            </a:r>
            <a:r>
              <a:rPr lang="en-US" sz="2400" b="1" dirty="0" err="1"/>
              <a:t>sa</a:t>
            </a:r>
            <a:r>
              <a:rPr lang="en-US" sz="2400" b="1" dirty="0"/>
              <a:t> </a:t>
            </a:r>
            <a:r>
              <a:rPr lang="en-US" sz="2400" b="1" dirty="0" err="1"/>
              <a:t>zakonom</a:t>
            </a:r>
            <a:r>
              <a:rPr lang="en-US" sz="2400" b="1" dirty="0"/>
              <a:t>.</a:t>
            </a:r>
          </a:p>
        </p:txBody>
      </p:sp>
    </p:spTree>
    <p:extLst>
      <p:ext uri="{BB962C8B-B14F-4D97-AF65-F5344CB8AC3E}">
        <p14:creationId xmlns:p14="http://schemas.microsoft.com/office/powerpoint/2010/main" val="901481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216</TotalTime>
  <Words>2267</Words>
  <Application>Microsoft Macintosh PowerPoint</Application>
  <PresentationFormat>Widescreen</PresentationFormat>
  <Paragraphs>139</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Century Gothic</vt:lpstr>
      <vt:lpstr>Office Theme</vt:lpstr>
      <vt:lpstr>PowerPoint Presentation</vt:lpstr>
      <vt:lpstr>Slučaj Google Spain v AEPD and Mario Costeja González </vt:lpstr>
      <vt:lpstr>Istorijat zakona</vt:lpstr>
      <vt:lpstr>Istorijat zakona</vt:lpstr>
      <vt:lpstr>Osnovni ciljevi zakona</vt:lpstr>
      <vt:lpstr>Važni pojmovi</vt:lpstr>
      <vt:lpstr>Nedozvoljena obrada</vt:lpstr>
      <vt:lpstr>Pristanak</vt:lpstr>
      <vt:lpstr>Obrada bez pristanka</vt:lpstr>
      <vt:lpstr>Obaveštenje</vt:lpstr>
      <vt:lpstr>Obaveštenje (nastavak)</vt:lpstr>
      <vt:lpstr>Zahtevi</vt:lpstr>
      <vt:lpstr>Pravo pristupa Poverenika</vt:lpstr>
      <vt:lpstr>Evidencija rukovaoca</vt:lpstr>
      <vt:lpstr>Evidencija rukovaoca (nastavljeno)</vt:lpstr>
      <vt:lpstr>Iznošenje podataka iz Republike Srbije</vt:lpstr>
      <vt:lpstr>Predlozi zakonskih rešenja</vt:lpstr>
      <vt:lpstr>Kontekst</vt:lpstr>
      <vt:lpstr>Pristup prezentacije</vt:lpstr>
      <vt:lpstr>Uzimanje učešća</vt:lpstr>
      <vt:lpstr>Kontekst (nastavljeno)</vt:lpstr>
      <vt:lpstr>GDPR</vt:lpstr>
      <vt:lpstr>Šta je GDPR (Opšta regulativa o zaštiti podataka o ličnosti)?</vt:lpstr>
      <vt:lpstr>Neposredna primena</vt:lpstr>
      <vt:lpstr>GDPR kao model za novi zakon</vt:lpstr>
      <vt:lpstr>ZAKON O ZAŠTITI PODATAKA O LIČNOSTI ("Sl. glasnik RS", br. 87/2018)</vt:lpstr>
      <vt:lpstr>ZAKON O ZAŠTITI PODATAKA O LIČNOSTI ("Sl. glasnik RS", br. 87/2018) nova rešenja</vt:lpstr>
      <vt:lpstr>Postojeća zakonska rešenja (drugi zakon) Posebne obaveze za određene rukovaoce (nastavak)</vt:lpstr>
      <vt:lpstr>Pitanja i odgovori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Milica</dc:creator>
  <cp:lastModifiedBy>BV</cp:lastModifiedBy>
  <cp:revision>39</cp:revision>
  <dcterms:created xsi:type="dcterms:W3CDTF">2017-10-13T10:19:34Z</dcterms:created>
  <dcterms:modified xsi:type="dcterms:W3CDTF">2019-02-08T14:02:24Z</dcterms:modified>
</cp:coreProperties>
</file>